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7" r:id="rId4"/>
    <p:sldId id="258" r:id="rId5"/>
    <p:sldId id="296" r:id="rId6"/>
    <p:sldId id="261" r:id="rId7"/>
    <p:sldId id="260" r:id="rId8"/>
    <p:sldId id="266" r:id="rId9"/>
    <p:sldId id="262" r:id="rId10"/>
    <p:sldId id="263" r:id="rId11"/>
    <p:sldId id="265" r:id="rId12"/>
    <p:sldId id="267" r:id="rId13"/>
    <p:sldId id="268" r:id="rId14"/>
    <p:sldId id="264" r:id="rId15"/>
    <p:sldId id="284" r:id="rId16"/>
    <p:sldId id="270" r:id="rId17"/>
    <p:sldId id="271" r:id="rId18"/>
    <p:sldId id="275" r:id="rId19"/>
    <p:sldId id="274" r:id="rId20"/>
    <p:sldId id="277" r:id="rId21"/>
    <p:sldId id="273" r:id="rId22"/>
    <p:sldId id="276" r:id="rId23"/>
    <p:sldId id="278" r:id="rId24"/>
    <p:sldId id="279" r:id="rId25"/>
    <p:sldId id="308" r:id="rId26"/>
    <p:sldId id="309" r:id="rId27"/>
    <p:sldId id="280" r:id="rId28"/>
    <p:sldId id="281" r:id="rId29"/>
    <p:sldId id="310" r:id="rId30"/>
    <p:sldId id="293" r:id="rId31"/>
    <p:sldId id="294" r:id="rId32"/>
    <p:sldId id="282" r:id="rId33"/>
    <p:sldId id="283" r:id="rId34"/>
    <p:sldId id="285" r:id="rId35"/>
    <p:sldId id="286" r:id="rId36"/>
    <p:sldId id="287" r:id="rId37"/>
    <p:sldId id="292" r:id="rId38"/>
    <p:sldId id="288" r:id="rId39"/>
    <p:sldId id="289" r:id="rId40"/>
    <p:sldId id="295" r:id="rId41"/>
    <p:sldId id="290" r:id="rId42"/>
    <p:sldId id="291" r:id="rId43"/>
    <p:sldId id="303" r:id="rId44"/>
    <p:sldId id="305" r:id="rId45"/>
    <p:sldId id="306" r:id="rId46"/>
    <p:sldId id="307" r:id="rId47"/>
    <p:sldId id="298" r:id="rId48"/>
    <p:sldId id="299" r:id="rId49"/>
    <p:sldId id="300" r:id="rId50"/>
    <p:sldId id="301" r:id="rId51"/>
    <p:sldId id="302" r:id="rId52"/>
    <p:sldId id="304" r:id="rId5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1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37" autoAdjust="0"/>
    <p:restoredTop sz="93842" autoAdjust="0"/>
  </p:normalViewPr>
  <p:slideViewPr>
    <p:cSldViewPr snapToGrid="0">
      <p:cViewPr varScale="1">
        <p:scale>
          <a:sx n="46" d="100"/>
          <a:sy n="46" d="100"/>
        </p:scale>
        <p:origin x="-110" y="-7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B3F313C-4CF5-4D3E-8C02-A5AB8310B79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6DDCF1A7-7D52-4469-A855-BF37ACCC3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69E667D8-B5A0-4EA5-A20A-3818EE0DB593}"/>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5" name="Segnaposto piè di pagina 4">
            <a:extLst>
              <a:ext uri="{FF2B5EF4-FFF2-40B4-BE49-F238E27FC236}">
                <a16:creationId xmlns:a16="http://schemas.microsoft.com/office/drawing/2014/main" xmlns="" id="{7D107DE1-CDEF-4F76-9658-2BAF5DEDEE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1A1C0260-0E75-425A-82D9-DC27CFCF0704}"/>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1360737248"/>
      </p:ext>
    </p:extLst>
  </p:cSld>
  <p:clrMapOvr>
    <a:masterClrMapping/>
  </p:clrMapOvr>
  <p:transition spd="slow" advTm="7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07DCBFD-CBFB-4937-8B0E-E940EF9B78B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CC4A0A16-EAE5-4430-ACF1-A2938B83A63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8CA9D62C-A761-4150-8E34-100AF67AA15F}"/>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5" name="Segnaposto piè di pagina 4">
            <a:extLst>
              <a:ext uri="{FF2B5EF4-FFF2-40B4-BE49-F238E27FC236}">
                <a16:creationId xmlns:a16="http://schemas.microsoft.com/office/drawing/2014/main" xmlns="" id="{09D4A58D-8098-49B0-B98F-60D8A8211C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D7FA11D0-3E74-4A22-9C85-F2DF4E0816A5}"/>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4206069807"/>
      </p:ext>
    </p:extLst>
  </p:cSld>
  <p:clrMapOvr>
    <a:masterClrMapping/>
  </p:clrMapOvr>
  <p:transition spd="slow" advTm="7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F0D5B6B3-F060-4B40-BAF9-BBA1D34A501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BC629579-01C3-465B-BCDF-87143BEF340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EDF14356-3973-4595-A156-3DB405555E1E}"/>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5" name="Segnaposto piè di pagina 4">
            <a:extLst>
              <a:ext uri="{FF2B5EF4-FFF2-40B4-BE49-F238E27FC236}">
                <a16:creationId xmlns:a16="http://schemas.microsoft.com/office/drawing/2014/main" xmlns="" id="{9D94339A-CCA1-4C86-93F4-9DCA358AE3A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7C299CBD-B600-4B12-96F9-B8D08F16F20B}"/>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1804859968"/>
      </p:ext>
    </p:extLst>
  </p:cSld>
  <p:clrMapOvr>
    <a:masterClrMapping/>
  </p:clrMapOvr>
  <p:transition spd="slow" advTm="7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582D3C9-4FE9-4B80-9AF8-0AB65B10693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A607C842-318C-4F2B-A2A3-71B3E0546A0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FABDDAA9-89BB-4EF8-BBC9-10FF3D935CF6}"/>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5" name="Segnaposto piè di pagina 4">
            <a:extLst>
              <a:ext uri="{FF2B5EF4-FFF2-40B4-BE49-F238E27FC236}">
                <a16:creationId xmlns:a16="http://schemas.microsoft.com/office/drawing/2014/main" xmlns="" id="{BCE4D28B-FDA7-4B55-972A-6F5D5FF79B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14DDE6DD-7385-4CE5-9D79-3F0793052BEC}"/>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974367900"/>
      </p:ext>
    </p:extLst>
  </p:cSld>
  <p:clrMapOvr>
    <a:masterClrMapping/>
  </p:clrMapOvr>
  <p:transition spd="slow" advTm="7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9153694-5BE0-4219-BF98-592D5314CAC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909772A0-1B0F-4E7C-ABFE-2AD401CB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0D36389F-2F6E-44A6-9391-7BF9756150E2}"/>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5" name="Segnaposto piè di pagina 4">
            <a:extLst>
              <a:ext uri="{FF2B5EF4-FFF2-40B4-BE49-F238E27FC236}">
                <a16:creationId xmlns:a16="http://schemas.microsoft.com/office/drawing/2014/main" xmlns="" id="{A865121E-1DF0-4C35-A48E-6B27F27FCE0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7CB81DF8-C865-42AC-AF61-6C12AE9DA124}"/>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440106947"/>
      </p:ext>
    </p:extLst>
  </p:cSld>
  <p:clrMapOvr>
    <a:masterClrMapping/>
  </p:clrMapOvr>
  <p:transition spd="slow" advTm="7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46AD067-045E-4456-A96C-4345F4D5707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63BC6161-65DF-43C6-8326-942E2B115BD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F44D2A8F-0D4F-4CB1-B8FA-C17FF581A2B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C0E62563-28C8-474E-AF3F-89CE0864B1A1}"/>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6" name="Segnaposto piè di pagina 5">
            <a:extLst>
              <a:ext uri="{FF2B5EF4-FFF2-40B4-BE49-F238E27FC236}">
                <a16:creationId xmlns:a16="http://schemas.microsoft.com/office/drawing/2014/main" xmlns="" id="{D634384B-920B-4FCF-9339-115CEDF6D68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9B0D70EC-2715-44ED-B5F9-D985E80C8DA4}"/>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3857867644"/>
      </p:ext>
    </p:extLst>
  </p:cSld>
  <p:clrMapOvr>
    <a:masterClrMapping/>
  </p:clrMapOvr>
  <p:transition spd="slow" advTm="7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5B83046-5C91-4E6B-8ACF-B86FD852855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7AE85AD6-998C-47FA-9FA6-90AB88198D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909204FC-F5AA-4A46-9749-F1E45B2CBDF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F650A674-3C0E-4D46-9CDB-B0FEDD98E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23C15770-4E2D-41F0-9917-FCB80EA2C6A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D6D826B7-5B18-44F7-910D-8E85EC785FA3}"/>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8" name="Segnaposto piè di pagina 7">
            <a:extLst>
              <a:ext uri="{FF2B5EF4-FFF2-40B4-BE49-F238E27FC236}">
                <a16:creationId xmlns:a16="http://schemas.microsoft.com/office/drawing/2014/main" xmlns="" id="{620E9C66-77CC-448A-A930-0F06AA8625F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E27F33DD-D06D-4C0A-8826-BB84D9CD4FD3}"/>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2919578098"/>
      </p:ext>
    </p:extLst>
  </p:cSld>
  <p:clrMapOvr>
    <a:masterClrMapping/>
  </p:clrMapOvr>
  <p:transition spd="slow" advTm="7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1552336-2CDC-4DA6-BC37-031A3CF3B02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5CF4D901-ACFF-4161-9173-7F307F9F8505}"/>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4" name="Segnaposto piè di pagina 3">
            <a:extLst>
              <a:ext uri="{FF2B5EF4-FFF2-40B4-BE49-F238E27FC236}">
                <a16:creationId xmlns:a16="http://schemas.microsoft.com/office/drawing/2014/main" xmlns="" id="{9F0540F9-7D96-4754-9BA1-74B7E378E7C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142D46F6-C505-4BB0-8D32-C0D6F76F096C}"/>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2621983196"/>
      </p:ext>
    </p:extLst>
  </p:cSld>
  <p:clrMapOvr>
    <a:masterClrMapping/>
  </p:clrMapOvr>
  <p:transition spd="slow" advTm="7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1EDD9F52-0AF9-4012-A24F-6F860A64BDDB}"/>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3" name="Segnaposto piè di pagina 2">
            <a:extLst>
              <a:ext uri="{FF2B5EF4-FFF2-40B4-BE49-F238E27FC236}">
                <a16:creationId xmlns:a16="http://schemas.microsoft.com/office/drawing/2014/main" xmlns="" id="{EA3A2E92-F889-4521-BE4D-B5830D1D4AA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B8F26572-147F-4103-BD1B-63DCBE8C29FC}"/>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3404507820"/>
      </p:ext>
    </p:extLst>
  </p:cSld>
  <p:clrMapOvr>
    <a:masterClrMapping/>
  </p:clrMapOvr>
  <p:transition spd="slow" advTm="7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A2035CD-FA69-4AD8-B499-8D01FD70238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D17CA994-5B67-4949-8847-2E90ABEF1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2BB99B2F-1BB8-49BB-B9DB-7298EB059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BB270BD0-E851-4CC4-94BC-2B9112056843}"/>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6" name="Segnaposto piè di pagina 5">
            <a:extLst>
              <a:ext uri="{FF2B5EF4-FFF2-40B4-BE49-F238E27FC236}">
                <a16:creationId xmlns:a16="http://schemas.microsoft.com/office/drawing/2014/main" xmlns="" id="{29DDA974-3044-4C35-A7D6-3A02542FB07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1213D387-A8BE-4751-85E1-827F3FC06D6C}"/>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3826402398"/>
      </p:ext>
    </p:extLst>
  </p:cSld>
  <p:clrMapOvr>
    <a:masterClrMapping/>
  </p:clrMapOvr>
  <p:transition spd="slow" advTm="7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5B20DE9-7751-498B-9609-B217D64D1D6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9A1C6FF5-24D7-432C-8170-D7AFAAC13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C9586902-4408-4D4C-AB8C-24FD41E20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FB06A04D-B74B-4B38-A6C3-39BECC6822D1}"/>
              </a:ext>
            </a:extLst>
          </p:cNvPr>
          <p:cNvSpPr>
            <a:spLocks noGrp="1"/>
          </p:cNvSpPr>
          <p:nvPr>
            <p:ph type="dt" sz="half" idx="10"/>
          </p:nvPr>
        </p:nvSpPr>
        <p:spPr/>
        <p:txBody>
          <a:bodyPr/>
          <a:lstStyle/>
          <a:p>
            <a:fld id="{748279DB-2656-4F27-9179-4D43692CB59F}" type="datetimeFigureOut">
              <a:rPr lang="it-IT" smtClean="0"/>
              <a:t>17/02/2022</a:t>
            </a:fld>
            <a:endParaRPr lang="it-IT"/>
          </a:p>
        </p:txBody>
      </p:sp>
      <p:sp>
        <p:nvSpPr>
          <p:cNvPr id="6" name="Segnaposto piè di pagina 5">
            <a:extLst>
              <a:ext uri="{FF2B5EF4-FFF2-40B4-BE49-F238E27FC236}">
                <a16:creationId xmlns:a16="http://schemas.microsoft.com/office/drawing/2014/main" xmlns="" id="{967C5234-EB2E-49ED-BF62-826985381E8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E8596F54-8626-4655-A93F-74C95140BDE2}"/>
              </a:ext>
            </a:extLst>
          </p:cNvPr>
          <p:cNvSpPr>
            <a:spLocks noGrp="1"/>
          </p:cNvSpPr>
          <p:nvPr>
            <p:ph type="sldNum" sz="quarter" idx="12"/>
          </p:nvPr>
        </p:nvSpPr>
        <p:spPr/>
        <p:txBody>
          <a:bodyPr/>
          <a:lstStyle/>
          <a:p>
            <a:fld id="{0BE039AE-539C-4993-A352-F32F46ECAB2C}" type="slidenum">
              <a:rPr lang="it-IT" smtClean="0"/>
              <a:t>‹N›</a:t>
            </a:fld>
            <a:endParaRPr lang="it-IT"/>
          </a:p>
        </p:txBody>
      </p:sp>
    </p:spTree>
    <p:extLst>
      <p:ext uri="{BB962C8B-B14F-4D97-AF65-F5344CB8AC3E}">
        <p14:creationId xmlns:p14="http://schemas.microsoft.com/office/powerpoint/2010/main" val="1895320025"/>
      </p:ext>
    </p:extLst>
  </p:cSld>
  <p:clrMapOvr>
    <a:masterClrMapping/>
  </p:clrMapOvr>
  <p:transition spd="slow" advTm="7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8C103A00-2C79-44BD-A0BB-F35A014BD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F6268804-4832-4B1E-BFCF-F1A8DADFB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BAAD8BF1-CE6F-4C1F-9838-AE64F8DA3D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279DB-2656-4F27-9179-4D43692CB59F}" type="datetimeFigureOut">
              <a:rPr lang="it-IT" smtClean="0"/>
              <a:t>17/02/2022</a:t>
            </a:fld>
            <a:endParaRPr lang="it-IT"/>
          </a:p>
        </p:txBody>
      </p:sp>
      <p:sp>
        <p:nvSpPr>
          <p:cNvPr id="5" name="Segnaposto piè di pagina 4">
            <a:extLst>
              <a:ext uri="{FF2B5EF4-FFF2-40B4-BE49-F238E27FC236}">
                <a16:creationId xmlns:a16="http://schemas.microsoft.com/office/drawing/2014/main" xmlns="" id="{8E1B2196-7B84-492E-B668-B11D99BBF3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CDE219B0-5ACD-4BD8-A7EA-F034CA344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039AE-539C-4993-A352-F32F46ECAB2C}" type="slidenum">
              <a:rPr lang="it-IT" smtClean="0"/>
              <a:t>‹N›</a:t>
            </a:fld>
            <a:endParaRPr lang="it-IT"/>
          </a:p>
        </p:txBody>
      </p:sp>
    </p:spTree>
    <p:extLst>
      <p:ext uri="{BB962C8B-B14F-4D97-AF65-F5344CB8AC3E}">
        <p14:creationId xmlns:p14="http://schemas.microsoft.com/office/powerpoint/2010/main" val="2092172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7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46947BCE-C242-4519-9E77-DC55C9153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ttangolo 3">
            <a:extLst>
              <a:ext uri="{FF2B5EF4-FFF2-40B4-BE49-F238E27FC236}">
                <a16:creationId xmlns:a16="http://schemas.microsoft.com/office/drawing/2014/main" xmlns="" id="{9560C454-E038-4EF4-8271-888444A77865}"/>
              </a:ext>
            </a:extLst>
          </p:cNvPr>
          <p:cNvSpPr/>
          <p:nvPr/>
        </p:nvSpPr>
        <p:spPr>
          <a:xfrm>
            <a:off x="2560949" y="118117"/>
            <a:ext cx="7255640" cy="1323439"/>
          </a:xfrm>
          <a:prstGeom prst="rect">
            <a:avLst/>
          </a:prstGeom>
          <a:noFill/>
        </p:spPr>
        <p:txBody>
          <a:bodyPr wrap="none" lIns="91440" tIns="45720" rIns="91440" bIns="45720">
            <a:spAutoFit/>
          </a:bodyPr>
          <a:lstStyle/>
          <a:p>
            <a:pPr algn="ctr"/>
            <a:r>
              <a:rPr lang="it-IT"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SCUOLA DELL’INFANZIA SORRENTI</a:t>
            </a:r>
          </a:p>
          <a:p>
            <a:pPr algn="ctr"/>
            <a:r>
              <a:rPr lang="it-IT"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ANNO SCOLASTICO 2021/22</a:t>
            </a:r>
            <a:endParaRPr lang="it-IT"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 name="👀  Veo Veo ♫ Plim Plim ♫ Canciones Infantiles (128 kbps)">
            <a:hlinkClick r:id="" action="ppaction://media"/>
            <a:extLst>
              <a:ext uri="{FF2B5EF4-FFF2-40B4-BE49-F238E27FC236}">
                <a16:creationId xmlns:a16="http://schemas.microsoft.com/office/drawing/2014/main" xmlns="" id="{7A67EE8E-8A19-4AE5-9177-6B8A7443BF76}"/>
              </a:ext>
            </a:extLst>
          </p:cNvPr>
          <p:cNvPicPr>
            <a:picLocks noChangeAspect="1"/>
          </p:cNvPicPr>
          <p:nvPr>
            <a:audioFile r:link="rId1"/>
            <p:extLst>
              <p:ext uri="{DAA4B4D4-6D71-4841-9C94-3DE7FCFB9230}">
                <p14:media xmlns:p14="http://schemas.microsoft.com/office/powerpoint/2010/main" r:embed="rId2">
                  <p14:trim end="361740"/>
                  <p14:fade out="1250"/>
                </p14:media>
              </p:ext>
            </p:extLst>
          </p:nvPr>
        </p:nvPicPr>
        <p:blipFill>
          <a:blip r:embed="rId5"/>
          <a:stretch>
            <a:fillRect/>
          </a:stretch>
        </p:blipFill>
        <p:spPr>
          <a:xfrm>
            <a:off x="10389704" y="5840896"/>
            <a:ext cx="609600" cy="609600"/>
          </a:xfrm>
          <a:prstGeom prst="rect">
            <a:avLst/>
          </a:prstGeom>
        </p:spPr>
      </p:pic>
    </p:spTree>
    <p:extLst>
      <p:ext uri="{BB962C8B-B14F-4D97-AF65-F5344CB8AC3E}">
        <p14:creationId xmlns:p14="http://schemas.microsoft.com/office/powerpoint/2010/main" val="280394405"/>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87F83161-2D25-4B0D-A840-485CDE3B00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1590" y="106680"/>
            <a:ext cx="2680335" cy="3573780"/>
          </a:xfrm>
          <a:prstGeom prst="rect">
            <a:avLst/>
          </a:prstGeom>
        </p:spPr>
      </p:pic>
      <p:pic>
        <p:nvPicPr>
          <p:cNvPr id="7" name="Immagine 6">
            <a:extLst>
              <a:ext uri="{FF2B5EF4-FFF2-40B4-BE49-F238E27FC236}">
                <a16:creationId xmlns:a16="http://schemas.microsoft.com/office/drawing/2014/main" xmlns="" id="{0AEFEEA1-4009-4EE8-B9F4-C0A181B5EA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725" y="106680"/>
            <a:ext cx="2680335" cy="3573780"/>
          </a:xfrm>
          <a:prstGeom prst="rect">
            <a:avLst/>
          </a:prstGeom>
        </p:spPr>
      </p:pic>
      <p:pic>
        <p:nvPicPr>
          <p:cNvPr id="9" name="Immagine 8">
            <a:extLst>
              <a:ext uri="{FF2B5EF4-FFF2-40B4-BE49-F238E27FC236}">
                <a16:creationId xmlns:a16="http://schemas.microsoft.com/office/drawing/2014/main" xmlns="" id="{0FBE6DAC-B4F7-45BD-AD2E-215D1F8DF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913" y="106680"/>
            <a:ext cx="2680335" cy="3573780"/>
          </a:xfrm>
          <a:prstGeom prst="rect">
            <a:avLst/>
          </a:prstGeom>
        </p:spPr>
      </p:pic>
      <p:pic>
        <p:nvPicPr>
          <p:cNvPr id="11" name="Immagine 10">
            <a:extLst>
              <a:ext uri="{FF2B5EF4-FFF2-40B4-BE49-F238E27FC236}">
                <a16:creationId xmlns:a16="http://schemas.microsoft.com/office/drawing/2014/main" xmlns="" id="{5DB83DA3-9D0B-47F1-A28F-0133A5884C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6648" y="3027680"/>
            <a:ext cx="2792730" cy="3723640"/>
          </a:xfrm>
          <a:prstGeom prst="rect">
            <a:avLst/>
          </a:prstGeom>
        </p:spPr>
      </p:pic>
      <p:pic>
        <p:nvPicPr>
          <p:cNvPr id="13" name="Immagine 12">
            <a:extLst>
              <a:ext uri="{FF2B5EF4-FFF2-40B4-BE49-F238E27FC236}">
                <a16:creationId xmlns:a16="http://schemas.microsoft.com/office/drawing/2014/main" xmlns="" id="{7F02F636-31B1-4FD4-B05B-62F99B685E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8460" y="3027680"/>
            <a:ext cx="2792730" cy="3723640"/>
          </a:xfrm>
          <a:prstGeom prst="rect">
            <a:avLst/>
          </a:prstGeom>
        </p:spPr>
      </p:pic>
    </p:spTree>
    <p:extLst>
      <p:ext uri="{BB962C8B-B14F-4D97-AF65-F5344CB8AC3E}">
        <p14:creationId xmlns:p14="http://schemas.microsoft.com/office/powerpoint/2010/main" val="1697609169"/>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250"/>
                                        <p:tgtEl>
                                          <p:spTgt spid="9"/>
                                        </p:tgtEl>
                                      </p:cBhvr>
                                    </p:animEffect>
                                  </p:childTnLst>
                                </p:cTn>
                              </p:par>
                            </p:childTnLst>
                          </p:cTn>
                        </p:par>
                        <p:par>
                          <p:cTn id="8" fill="hold">
                            <p:stCondLst>
                              <p:cond delay="125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1250"/>
                                        <p:tgtEl>
                                          <p:spTgt spid="7"/>
                                        </p:tgtEl>
                                      </p:cBhvr>
                                    </p:animEffect>
                                  </p:childTnLst>
                                </p:cTn>
                              </p:par>
                            </p:childTnLst>
                          </p:cTn>
                        </p:par>
                        <p:par>
                          <p:cTn id="12" fill="hold">
                            <p:stCondLst>
                              <p:cond delay="2500"/>
                            </p:stCondLst>
                            <p:childTnLst>
                              <p:par>
                                <p:cTn id="13" presetID="26"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362">
                                          <p:stCondLst>
                                            <p:cond delay="0"/>
                                          </p:stCondLst>
                                        </p:cTn>
                                        <p:tgtEl>
                                          <p:spTgt spid="5"/>
                                        </p:tgtEl>
                                      </p:cBhvr>
                                    </p:animEffect>
                                    <p:anim calcmode="lin" valueType="num">
                                      <p:cBhvr>
                                        <p:cTn id="16"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9"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20"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21" dur="16">
                                          <p:stCondLst>
                                            <p:cond delay="406"/>
                                          </p:stCondLst>
                                        </p:cTn>
                                        <p:tgtEl>
                                          <p:spTgt spid="5"/>
                                        </p:tgtEl>
                                      </p:cBhvr>
                                      <p:to x="100000" y="60000"/>
                                    </p:animScale>
                                    <p:animScale>
                                      <p:cBhvr>
                                        <p:cTn id="22" dur="104" decel="50000">
                                          <p:stCondLst>
                                            <p:cond delay="422"/>
                                          </p:stCondLst>
                                        </p:cTn>
                                        <p:tgtEl>
                                          <p:spTgt spid="5"/>
                                        </p:tgtEl>
                                      </p:cBhvr>
                                      <p:to x="100000" y="100000"/>
                                    </p:animScale>
                                    <p:animScale>
                                      <p:cBhvr>
                                        <p:cTn id="23" dur="16">
                                          <p:stCondLst>
                                            <p:cond delay="820"/>
                                          </p:stCondLst>
                                        </p:cTn>
                                        <p:tgtEl>
                                          <p:spTgt spid="5"/>
                                        </p:tgtEl>
                                      </p:cBhvr>
                                      <p:to x="100000" y="80000"/>
                                    </p:animScale>
                                    <p:animScale>
                                      <p:cBhvr>
                                        <p:cTn id="24" dur="104" decel="50000">
                                          <p:stCondLst>
                                            <p:cond delay="836"/>
                                          </p:stCondLst>
                                        </p:cTn>
                                        <p:tgtEl>
                                          <p:spTgt spid="5"/>
                                        </p:tgtEl>
                                      </p:cBhvr>
                                      <p:to x="100000" y="100000"/>
                                    </p:animScale>
                                    <p:animScale>
                                      <p:cBhvr>
                                        <p:cTn id="25" dur="16">
                                          <p:stCondLst>
                                            <p:cond delay="1026"/>
                                          </p:stCondLst>
                                        </p:cTn>
                                        <p:tgtEl>
                                          <p:spTgt spid="5"/>
                                        </p:tgtEl>
                                      </p:cBhvr>
                                      <p:to x="100000" y="90000"/>
                                    </p:animScale>
                                    <p:animScale>
                                      <p:cBhvr>
                                        <p:cTn id="26" dur="104" decel="50000">
                                          <p:stCondLst>
                                            <p:cond delay="1043"/>
                                          </p:stCondLst>
                                        </p:cTn>
                                        <p:tgtEl>
                                          <p:spTgt spid="5"/>
                                        </p:tgtEl>
                                      </p:cBhvr>
                                      <p:to x="100000" y="100000"/>
                                    </p:animScale>
                                    <p:animScale>
                                      <p:cBhvr>
                                        <p:cTn id="27" dur="16">
                                          <p:stCondLst>
                                            <p:cond delay="1130"/>
                                          </p:stCondLst>
                                        </p:cTn>
                                        <p:tgtEl>
                                          <p:spTgt spid="5"/>
                                        </p:tgtEl>
                                      </p:cBhvr>
                                      <p:to x="100000" y="95000"/>
                                    </p:animScale>
                                    <p:animScale>
                                      <p:cBhvr>
                                        <p:cTn id="28" dur="104" decel="50000">
                                          <p:stCondLst>
                                            <p:cond delay="1146"/>
                                          </p:stCondLst>
                                        </p:cTn>
                                        <p:tgtEl>
                                          <p:spTgt spid="5"/>
                                        </p:tgtEl>
                                      </p:cBhvr>
                                      <p:to x="100000" y="100000"/>
                                    </p:animScale>
                                  </p:childTnLst>
                                </p:cTn>
                              </p:par>
                            </p:childTnLst>
                          </p:cTn>
                        </p:par>
                        <p:par>
                          <p:cTn id="29" fill="hold">
                            <p:stCondLst>
                              <p:cond delay="3750"/>
                            </p:stCondLst>
                            <p:childTnLst>
                              <p:par>
                                <p:cTn id="30" presetID="45"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250"/>
                                        <p:tgtEl>
                                          <p:spTgt spid="11"/>
                                        </p:tgtEl>
                                      </p:cBhvr>
                                    </p:animEffect>
                                    <p:anim calcmode="lin" valueType="num">
                                      <p:cBhvr>
                                        <p:cTn id="33" dur="1250" fill="hold"/>
                                        <p:tgtEl>
                                          <p:spTgt spid="11"/>
                                        </p:tgtEl>
                                        <p:attrNameLst>
                                          <p:attrName>ppt_w</p:attrName>
                                        </p:attrNameLst>
                                      </p:cBhvr>
                                      <p:tavLst>
                                        <p:tav tm="0" fmla="#ppt_w*sin(2.5*pi*$)">
                                          <p:val>
                                            <p:fltVal val="0"/>
                                          </p:val>
                                        </p:tav>
                                        <p:tav tm="100000">
                                          <p:val>
                                            <p:fltVal val="1"/>
                                          </p:val>
                                        </p:tav>
                                      </p:tavLst>
                                    </p:anim>
                                    <p:anim calcmode="lin" valueType="num">
                                      <p:cBhvr>
                                        <p:cTn id="34" dur="125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0"/>
                            </p:stCondLst>
                            <p:childTnLst>
                              <p:par>
                                <p:cTn id="36" presetID="53" presetClass="entr" presetSubtype="16"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250" fill="hold"/>
                                        <p:tgtEl>
                                          <p:spTgt spid="13"/>
                                        </p:tgtEl>
                                        <p:attrNameLst>
                                          <p:attrName>ppt_w</p:attrName>
                                        </p:attrNameLst>
                                      </p:cBhvr>
                                      <p:tavLst>
                                        <p:tav tm="0">
                                          <p:val>
                                            <p:fltVal val="0"/>
                                          </p:val>
                                        </p:tav>
                                        <p:tav tm="100000">
                                          <p:val>
                                            <p:strVal val="#ppt_w"/>
                                          </p:val>
                                        </p:tav>
                                      </p:tavLst>
                                    </p:anim>
                                    <p:anim calcmode="lin" valueType="num">
                                      <p:cBhvr>
                                        <p:cTn id="39" dur="1250" fill="hold"/>
                                        <p:tgtEl>
                                          <p:spTgt spid="13"/>
                                        </p:tgtEl>
                                        <p:attrNameLst>
                                          <p:attrName>ppt_h</p:attrName>
                                        </p:attrNameLst>
                                      </p:cBhvr>
                                      <p:tavLst>
                                        <p:tav tm="0">
                                          <p:val>
                                            <p:fltVal val="0"/>
                                          </p:val>
                                        </p:tav>
                                        <p:tav tm="100000">
                                          <p:val>
                                            <p:strVal val="#ppt_h"/>
                                          </p:val>
                                        </p:tav>
                                      </p:tavLst>
                                    </p:anim>
                                    <p:animEffect transition="in" filter="fade">
                                      <p:cBhvr>
                                        <p:cTn id="40"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20EEF8DC-6006-4C1E-8E33-7AA1159F80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0040" y="756431"/>
            <a:ext cx="5091920" cy="5091920"/>
          </a:xfrm>
          <a:prstGeom prst="rect">
            <a:avLst/>
          </a:prstGeom>
        </p:spPr>
      </p:pic>
    </p:spTree>
    <p:extLst>
      <p:ext uri="{BB962C8B-B14F-4D97-AF65-F5344CB8AC3E}">
        <p14:creationId xmlns:p14="http://schemas.microsoft.com/office/powerpoint/2010/main" val="2405153039"/>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anim calcmode="lin" valueType="num">
                                      <p:cBhvr>
                                        <p:cTn id="8" dur="2250" fill="hold"/>
                                        <p:tgtEl>
                                          <p:spTgt spid="5"/>
                                        </p:tgtEl>
                                        <p:attrNameLst>
                                          <p:attrName>ppt_x</p:attrName>
                                        </p:attrNameLst>
                                      </p:cBhvr>
                                      <p:tavLst>
                                        <p:tav tm="0">
                                          <p:val>
                                            <p:strVal val="#ppt_x"/>
                                          </p:val>
                                        </p:tav>
                                        <p:tav tm="100000">
                                          <p:val>
                                            <p:strVal val="#ppt_x"/>
                                          </p:val>
                                        </p:tav>
                                      </p:tavLst>
                                    </p:anim>
                                    <p:anim calcmode="lin" valueType="num">
                                      <p:cBhvr>
                                        <p:cTn id="9" dur="2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99B3AB87-1950-4559-A291-CF4485959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8" name="CasellaDiTesto 7">
            <a:extLst>
              <a:ext uri="{FF2B5EF4-FFF2-40B4-BE49-F238E27FC236}">
                <a16:creationId xmlns:a16="http://schemas.microsoft.com/office/drawing/2014/main" xmlns="" id="{590BD1C7-8991-4C07-9D3A-2B1DCA902DAF}"/>
              </a:ext>
            </a:extLst>
          </p:cNvPr>
          <p:cNvSpPr txBox="1"/>
          <p:nvPr/>
        </p:nvSpPr>
        <p:spPr>
          <a:xfrm flipH="1">
            <a:off x="1227402" y="3601329"/>
            <a:ext cx="7002197" cy="1015663"/>
          </a:xfrm>
          <a:prstGeom prst="rect">
            <a:avLst/>
          </a:prstGeom>
          <a:noFill/>
        </p:spPr>
        <p:txBody>
          <a:bodyPr wrap="square" rtlCol="0">
            <a:spAutoFit/>
          </a:bodyPr>
          <a:lstStyle/>
          <a:p>
            <a:r>
              <a:rPr lang="it-IT" sz="6000" dirty="0">
                <a:solidFill>
                  <a:srgbClr val="FFFF00"/>
                </a:solidFill>
                <a:latin typeface="Comic Sans MS" panose="030F0702030302020204" pitchFamily="66" charset="0"/>
              </a:rPr>
              <a:t>Il pennello magico</a:t>
            </a:r>
          </a:p>
        </p:txBody>
      </p:sp>
    </p:spTree>
    <p:extLst>
      <p:ext uri="{BB962C8B-B14F-4D97-AF65-F5344CB8AC3E}">
        <p14:creationId xmlns:p14="http://schemas.microsoft.com/office/powerpoint/2010/main" val="2899889865"/>
      </p:ext>
    </p:extLst>
  </p:cSld>
  <p:clrMapOvr>
    <a:masterClrMapping/>
  </p:clrMapOvr>
  <p:transition spd="slow"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F628EF30-FDD2-4E0C-8675-89F87F260545}"/>
              </a:ext>
            </a:extLst>
          </p:cNvPr>
          <p:cNvSpPr>
            <a:spLocks noGrp="1"/>
          </p:cNvSpPr>
          <p:nvPr>
            <p:ph idx="1"/>
          </p:nvPr>
        </p:nvSpPr>
        <p:spPr>
          <a:xfrm>
            <a:off x="1495151" y="272511"/>
            <a:ext cx="10515600" cy="4351338"/>
          </a:xfrm>
        </p:spPr>
        <p:txBody>
          <a:bodyPr>
            <a:normAutofit/>
          </a:bodyPr>
          <a:lstStyle/>
          <a:p>
            <a:pPr marL="0" indent="0">
              <a:buNone/>
            </a:pPr>
            <a:r>
              <a:rPr lang="it-IT" sz="3200" dirty="0">
                <a:solidFill>
                  <a:srgbClr val="FF0000"/>
                </a:solidFill>
                <a:latin typeface="Forte" panose="03060902040502070203" pitchFamily="66" charset="0"/>
              </a:rPr>
              <a:t>Con i colori mille magie farò e di sicuro ti stupirò…</a:t>
            </a:r>
          </a:p>
        </p:txBody>
      </p:sp>
      <p:pic>
        <p:nvPicPr>
          <p:cNvPr id="4" name="Immagine 3">
            <a:extLst>
              <a:ext uri="{FF2B5EF4-FFF2-40B4-BE49-F238E27FC236}">
                <a16:creationId xmlns:a16="http://schemas.microsoft.com/office/drawing/2014/main" xmlns="" id="{CECAD2C4-ADD4-42BC-A49E-CE029D4F7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477" y="1163197"/>
            <a:ext cx="8427045" cy="5064369"/>
          </a:xfrm>
          <a:prstGeom prst="rect">
            <a:avLst/>
          </a:prstGeom>
        </p:spPr>
      </p:pic>
    </p:spTree>
    <p:extLst>
      <p:ext uri="{BB962C8B-B14F-4D97-AF65-F5344CB8AC3E}">
        <p14:creationId xmlns:p14="http://schemas.microsoft.com/office/powerpoint/2010/main" val="4034535093"/>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strVal val="#ppt_x"/>
                                          </p:val>
                                        </p:tav>
                                        <p:tav tm="100000">
                                          <p:val>
                                            <p:strVal val="#ppt_x"/>
                                          </p:val>
                                        </p:tav>
                                      </p:tavLst>
                                    </p:anim>
                                    <p:anim calcmode="lin" valueType="num">
                                      <p:cBhvr>
                                        <p:cTn id="13"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0D7268B-19DE-4A76-99EE-6E7E23850C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595378" y="1428170"/>
            <a:ext cx="3001245" cy="4001660"/>
          </a:xfrm>
          <a:prstGeom prst="rect">
            <a:avLst/>
          </a:prstGeom>
        </p:spPr>
      </p:pic>
      <p:pic>
        <p:nvPicPr>
          <p:cNvPr id="7" name="Immagine 6">
            <a:extLst>
              <a:ext uri="{FF2B5EF4-FFF2-40B4-BE49-F238E27FC236}">
                <a16:creationId xmlns:a16="http://schemas.microsoft.com/office/drawing/2014/main" xmlns="" id="{FC5F9DD0-29A9-4584-A440-75778ED52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3789" y="-216599"/>
            <a:ext cx="2902730" cy="3870307"/>
          </a:xfrm>
          <a:prstGeom prst="rect">
            <a:avLst/>
          </a:prstGeom>
        </p:spPr>
      </p:pic>
      <p:pic>
        <p:nvPicPr>
          <p:cNvPr id="9" name="Immagine 8">
            <a:extLst>
              <a:ext uri="{FF2B5EF4-FFF2-40B4-BE49-F238E27FC236}">
                <a16:creationId xmlns:a16="http://schemas.microsoft.com/office/drawing/2014/main" xmlns="" id="{CDDC4409-5E2C-4F51-800F-E4C61CCFAF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685108" y="3373120"/>
            <a:ext cx="2865121" cy="3820162"/>
          </a:xfrm>
          <a:prstGeom prst="rect">
            <a:avLst/>
          </a:prstGeom>
        </p:spPr>
      </p:pic>
    </p:spTree>
    <p:extLst>
      <p:ext uri="{BB962C8B-B14F-4D97-AF65-F5344CB8AC3E}">
        <p14:creationId xmlns:p14="http://schemas.microsoft.com/office/powerpoint/2010/main" val="2030446254"/>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4"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par>
                          <p:cTn id="14" fill="hold">
                            <p:stCondLst>
                              <p:cond delay="2500"/>
                            </p:stCondLst>
                            <p:childTnLst>
                              <p:par>
                                <p:cTn id="15" presetID="21"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1B637C71-96EB-47BA-BBEE-B608C7DC4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31913"/>
            <a:ext cx="6858000" cy="6394174"/>
          </a:xfrm>
          <a:prstGeom prst="rect">
            <a:avLst/>
          </a:prstGeom>
        </p:spPr>
      </p:pic>
    </p:spTree>
    <p:extLst>
      <p:ext uri="{BB962C8B-B14F-4D97-AF65-F5344CB8AC3E}">
        <p14:creationId xmlns:p14="http://schemas.microsoft.com/office/powerpoint/2010/main" val="1305600325"/>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xmlns="" id="{C4F232A5-502A-4B44-912B-CBD4A73E87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8712" y="490330"/>
            <a:ext cx="9077739" cy="5686633"/>
          </a:xfrm>
        </p:spPr>
      </p:pic>
    </p:spTree>
    <p:extLst>
      <p:ext uri="{BB962C8B-B14F-4D97-AF65-F5344CB8AC3E}">
        <p14:creationId xmlns:p14="http://schemas.microsoft.com/office/powerpoint/2010/main" val="1001662438"/>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79">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3" tmFilter="0, 0; 0.125,0.2665; 0.25,0.4; 0.375,0.465; 0.5,0.5;  0.625,0.535; 0.75,0.6; 0.875,0.7335; 1,1">
                                          <p:stCondLst>
                                            <p:cond delay="1323"/>
                                          </p:stCondLst>
                                        </p:cTn>
                                        <p:tgtEl>
                                          <p:spTgt spid="5"/>
                                        </p:tgtEl>
                                        <p:attrNameLst>
                                          <p:attrName>ppt_y</p:attrName>
                                        </p:attrNameLst>
                                      </p:cBhvr>
                                      <p:tavLst>
                                        <p:tav tm="0" fmla="#ppt_y-sin(pi*$)/27">
                                          <p:val>
                                            <p:fltVal val="0"/>
                                          </p:val>
                                        </p:tav>
                                        <p:tav tm="100000">
                                          <p:val>
                                            <p:fltVal val="1"/>
                                          </p:val>
                                        </p:tav>
                                      </p:tavLst>
                                    </p:anim>
                                    <p:anim calcmode="lin" valueType="num">
                                      <p:cBhvr>
                                        <p:cTn id="12" dur="165"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5"/>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9"/>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xmlns="" id="{4F022DB2-9F9A-4415-BB70-1E28F325C2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07" y="826477"/>
            <a:ext cx="6144807" cy="5205046"/>
          </a:xfrm>
        </p:spPr>
      </p:pic>
      <p:pic>
        <p:nvPicPr>
          <p:cNvPr id="2" name="Immagine 1">
            <a:extLst>
              <a:ext uri="{FF2B5EF4-FFF2-40B4-BE49-F238E27FC236}">
                <a16:creationId xmlns:a16="http://schemas.microsoft.com/office/drawing/2014/main" xmlns="" id="{307582F2-4DEC-4055-9C73-A0F3E77D61FC}"/>
              </a:ext>
            </a:extLst>
          </p:cNvPr>
          <p:cNvPicPr>
            <a:picLocks noChangeAspect="1"/>
          </p:cNvPicPr>
          <p:nvPr/>
        </p:nvPicPr>
        <p:blipFill>
          <a:blip r:embed="rId3"/>
          <a:stretch>
            <a:fillRect/>
          </a:stretch>
        </p:blipFill>
        <p:spPr>
          <a:xfrm>
            <a:off x="6297990" y="826477"/>
            <a:ext cx="5894010" cy="5205046"/>
          </a:xfrm>
          <a:prstGeom prst="rect">
            <a:avLst/>
          </a:prstGeom>
        </p:spPr>
      </p:pic>
    </p:spTree>
    <p:extLst>
      <p:ext uri="{BB962C8B-B14F-4D97-AF65-F5344CB8AC3E}">
        <p14:creationId xmlns:p14="http://schemas.microsoft.com/office/powerpoint/2010/main" val="1057535224"/>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45397E00-9B9F-436A-8D4A-1A8B019CC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2545480"/>
      </p:ext>
    </p:extLst>
  </p:cSld>
  <p:clrMapOvr>
    <a:masterClrMapping/>
  </p:clrMapOvr>
  <p:transition spd="slow" advTm="4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DDB3137F-BBD1-4DD2-834B-09C923825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3998741" cy="5331655"/>
          </a:xfrm>
          <a:prstGeom prst="rect">
            <a:avLst/>
          </a:prstGeom>
        </p:spPr>
      </p:pic>
      <p:pic>
        <p:nvPicPr>
          <p:cNvPr id="11" name="Immagine 10">
            <a:extLst>
              <a:ext uri="{FF2B5EF4-FFF2-40B4-BE49-F238E27FC236}">
                <a16:creationId xmlns:a16="http://schemas.microsoft.com/office/drawing/2014/main" xmlns="" id="{97965A20-03D9-42AD-BCDD-2E1C8BE2B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129" y="0"/>
            <a:ext cx="3713871" cy="4951828"/>
          </a:xfrm>
          <a:prstGeom prst="rect">
            <a:avLst/>
          </a:prstGeom>
        </p:spPr>
      </p:pic>
      <p:pic>
        <p:nvPicPr>
          <p:cNvPr id="13" name="Immagine 12">
            <a:extLst>
              <a:ext uri="{FF2B5EF4-FFF2-40B4-BE49-F238E27FC236}">
                <a16:creationId xmlns:a16="http://schemas.microsoft.com/office/drawing/2014/main" xmlns="" id="{986F467B-425B-4A76-9F09-3158EBBB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673" y="1378634"/>
            <a:ext cx="4109525" cy="5479366"/>
          </a:xfrm>
          <a:prstGeom prst="rect">
            <a:avLst/>
          </a:prstGeom>
        </p:spPr>
      </p:pic>
    </p:spTree>
    <p:extLst>
      <p:ext uri="{BB962C8B-B14F-4D97-AF65-F5344CB8AC3E}">
        <p14:creationId xmlns:p14="http://schemas.microsoft.com/office/powerpoint/2010/main" val="2389578941"/>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250"/>
                                        <p:tgtEl>
                                          <p:spTgt spid="13"/>
                                        </p:tgtEl>
                                      </p:cBhvr>
                                    </p:animEffect>
                                  </p:childTnLst>
                                </p:cTn>
                              </p:par>
                            </p:childTnLst>
                          </p:cTn>
                        </p:par>
                        <p:par>
                          <p:cTn id="12" fill="hold">
                            <p:stCondLst>
                              <p:cond delay="2750"/>
                            </p:stCondLst>
                            <p:childTnLst>
                              <p:par>
                                <p:cTn id="13" presetID="26"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362">
                                          <p:stCondLst>
                                            <p:cond delay="0"/>
                                          </p:stCondLst>
                                        </p:cTn>
                                        <p:tgtEl>
                                          <p:spTgt spid="11"/>
                                        </p:tgtEl>
                                      </p:cBhvr>
                                    </p:animEffect>
                                    <p:anim calcmode="lin" valueType="num">
                                      <p:cBhvr>
                                        <p:cTn id="16"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9" dur="208" tmFilter="0, 0; 0.125,0.2665; 0.25,0.4; 0.375,0.465; 0.5,0.5;  0.625,0.535; 0.75,0.6; 0.875,0.7335; 1,1">
                                          <p:stCondLst>
                                            <p:cond delay="827"/>
                                          </p:stCondLst>
                                        </p:cTn>
                                        <p:tgtEl>
                                          <p:spTgt spid="11"/>
                                        </p:tgtEl>
                                        <p:attrNameLst>
                                          <p:attrName>ppt_y</p:attrName>
                                        </p:attrNameLst>
                                      </p:cBhvr>
                                      <p:tavLst>
                                        <p:tav tm="0" fmla="#ppt_y-sin(pi*$)/27">
                                          <p:val>
                                            <p:fltVal val="0"/>
                                          </p:val>
                                        </p:tav>
                                        <p:tav tm="100000">
                                          <p:val>
                                            <p:fltVal val="1"/>
                                          </p:val>
                                        </p:tav>
                                      </p:tavLst>
                                    </p:anim>
                                    <p:anim calcmode="lin" valueType="num">
                                      <p:cBhvr>
                                        <p:cTn id="20"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21" dur="16">
                                          <p:stCondLst>
                                            <p:cond delay="406"/>
                                          </p:stCondLst>
                                        </p:cTn>
                                        <p:tgtEl>
                                          <p:spTgt spid="11"/>
                                        </p:tgtEl>
                                      </p:cBhvr>
                                      <p:to x="100000" y="60000"/>
                                    </p:animScale>
                                    <p:animScale>
                                      <p:cBhvr>
                                        <p:cTn id="22" dur="104" decel="50000">
                                          <p:stCondLst>
                                            <p:cond delay="422"/>
                                          </p:stCondLst>
                                        </p:cTn>
                                        <p:tgtEl>
                                          <p:spTgt spid="11"/>
                                        </p:tgtEl>
                                      </p:cBhvr>
                                      <p:to x="100000" y="100000"/>
                                    </p:animScale>
                                    <p:animScale>
                                      <p:cBhvr>
                                        <p:cTn id="23" dur="16">
                                          <p:stCondLst>
                                            <p:cond delay="820"/>
                                          </p:stCondLst>
                                        </p:cTn>
                                        <p:tgtEl>
                                          <p:spTgt spid="11"/>
                                        </p:tgtEl>
                                      </p:cBhvr>
                                      <p:to x="100000" y="80000"/>
                                    </p:animScale>
                                    <p:animScale>
                                      <p:cBhvr>
                                        <p:cTn id="24" dur="104" decel="50000">
                                          <p:stCondLst>
                                            <p:cond delay="836"/>
                                          </p:stCondLst>
                                        </p:cTn>
                                        <p:tgtEl>
                                          <p:spTgt spid="11"/>
                                        </p:tgtEl>
                                      </p:cBhvr>
                                      <p:to x="100000" y="100000"/>
                                    </p:animScale>
                                    <p:animScale>
                                      <p:cBhvr>
                                        <p:cTn id="25" dur="16">
                                          <p:stCondLst>
                                            <p:cond delay="1026"/>
                                          </p:stCondLst>
                                        </p:cTn>
                                        <p:tgtEl>
                                          <p:spTgt spid="11"/>
                                        </p:tgtEl>
                                      </p:cBhvr>
                                      <p:to x="100000" y="90000"/>
                                    </p:animScale>
                                    <p:animScale>
                                      <p:cBhvr>
                                        <p:cTn id="26" dur="104" decel="50000">
                                          <p:stCondLst>
                                            <p:cond delay="1043"/>
                                          </p:stCondLst>
                                        </p:cTn>
                                        <p:tgtEl>
                                          <p:spTgt spid="11"/>
                                        </p:tgtEl>
                                      </p:cBhvr>
                                      <p:to x="100000" y="100000"/>
                                    </p:animScale>
                                    <p:animScale>
                                      <p:cBhvr>
                                        <p:cTn id="27" dur="16">
                                          <p:stCondLst>
                                            <p:cond delay="1130"/>
                                          </p:stCondLst>
                                        </p:cTn>
                                        <p:tgtEl>
                                          <p:spTgt spid="11"/>
                                        </p:tgtEl>
                                      </p:cBhvr>
                                      <p:to x="100000" y="95000"/>
                                    </p:animScale>
                                    <p:animScale>
                                      <p:cBhvr>
                                        <p:cTn id="28" dur="104" decel="50000">
                                          <p:stCondLst>
                                            <p:cond delay="1146"/>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45" name="Immagine 44">
            <a:extLst>
              <a:ext uri="{FF2B5EF4-FFF2-40B4-BE49-F238E27FC236}">
                <a16:creationId xmlns:a16="http://schemas.microsoft.com/office/drawing/2014/main" xmlns="" id="{2A60B423-194A-444B-A835-77F6D520F0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8378" y="35410"/>
            <a:ext cx="2483642" cy="3311523"/>
          </a:xfrm>
          <a:prstGeom prst="rect">
            <a:avLst/>
          </a:prstGeom>
        </p:spPr>
      </p:pic>
      <p:pic>
        <p:nvPicPr>
          <p:cNvPr id="47" name="Immagine 46">
            <a:extLst>
              <a:ext uri="{FF2B5EF4-FFF2-40B4-BE49-F238E27FC236}">
                <a16:creationId xmlns:a16="http://schemas.microsoft.com/office/drawing/2014/main" xmlns="" id="{A37A9C2D-5124-4198-A948-0812AD3452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1152" y="69851"/>
            <a:ext cx="2483642" cy="3311523"/>
          </a:xfrm>
          <a:prstGeom prst="rect">
            <a:avLst/>
          </a:prstGeom>
        </p:spPr>
      </p:pic>
      <p:pic>
        <p:nvPicPr>
          <p:cNvPr id="49" name="Immagine 48">
            <a:extLst>
              <a:ext uri="{FF2B5EF4-FFF2-40B4-BE49-F238E27FC236}">
                <a16:creationId xmlns:a16="http://schemas.microsoft.com/office/drawing/2014/main" xmlns="" id="{507DC398-F8EC-4CB5-BA58-329AB4C0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8358" y="117477"/>
            <a:ext cx="2483642" cy="3311523"/>
          </a:xfrm>
          <a:prstGeom prst="rect">
            <a:avLst/>
          </a:prstGeom>
        </p:spPr>
      </p:pic>
      <p:pic>
        <p:nvPicPr>
          <p:cNvPr id="51" name="Immagine 50">
            <a:extLst>
              <a:ext uri="{FF2B5EF4-FFF2-40B4-BE49-F238E27FC236}">
                <a16:creationId xmlns:a16="http://schemas.microsoft.com/office/drawing/2014/main" xmlns="" id="{DA41B917-373B-4160-9FF4-704EAB9C5B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0958" y="3705224"/>
            <a:ext cx="2364581" cy="3152775"/>
          </a:xfrm>
          <a:prstGeom prst="rect">
            <a:avLst/>
          </a:prstGeom>
        </p:spPr>
      </p:pic>
      <p:pic>
        <p:nvPicPr>
          <p:cNvPr id="53" name="Immagine 52">
            <a:extLst>
              <a:ext uri="{FF2B5EF4-FFF2-40B4-BE49-F238E27FC236}">
                <a16:creationId xmlns:a16="http://schemas.microsoft.com/office/drawing/2014/main" xmlns="" id="{C75713F9-D42D-4FBD-BDC3-E4EA3D18DB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7791" y="3705225"/>
            <a:ext cx="2364581" cy="3152775"/>
          </a:xfrm>
          <a:prstGeom prst="rect">
            <a:avLst/>
          </a:prstGeom>
        </p:spPr>
      </p:pic>
      <p:sp>
        <p:nvSpPr>
          <p:cNvPr id="2" name="CasellaDiTesto 1">
            <a:extLst>
              <a:ext uri="{FF2B5EF4-FFF2-40B4-BE49-F238E27FC236}">
                <a16:creationId xmlns:a16="http://schemas.microsoft.com/office/drawing/2014/main" xmlns="" id="{B10F216E-1937-4E28-9F2D-5C04CD6CEFE7}"/>
              </a:ext>
            </a:extLst>
          </p:cNvPr>
          <p:cNvSpPr txBox="1"/>
          <p:nvPr/>
        </p:nvSpPr>
        <p:spPr>
          <a:xfrm flipH="1">
            <a:off x="-1" y="490330"/>
            <a:ext cx="4168377" cy="1292662"/>
          </a:xfrm>
          <a:prstGeom prst="rect">
            <a:avLst/>
          </a:prstGeom>
          <a:noFill/>
        </p:spPr>
        <p:txBody>
          <a:bodyPr wrap="square" rtlCol="0">
            <a:spAutoFit/>
          </a:bodyPr>
          <a:lstStyle/>
          <a:p>
            <a:r>
              <a:rPr lang="it-IT" sz="5400" dirty="0">
                <a:solidFill>
                  <a:srgbClr val="FF0000"/>
                </a:solidFill>
                <a:latin typeface="Comic Sans MS" panose="030F0702030302020204" pitchFamily="66" charset="0"/>
              </a:rPr>
              <a:t>Accoglienza</a:t>
            </a:r>
            <a:r>
              <a:rPr lang="it-IT" sz="4000" dirty="0">
                <a:solidFill>
                  <a:srgbClr val="FF0000"/>
                </a:solidFill>
                <a:latin typeface="Comic Sans MS" panose="030F0702030302020204" pitchFamily="66" charset="0"/>
              </a:rPr>
              <a:t>,</a:t>
            </a:r>
          </a:p>
          <a:p>
            <a:r>
              <a:rPr lang="it-IT" sz="2400" dirty="0">
                <a:solidFill>
                  <a:srgbClr val="FF0000"/>
                </a:solidFill>
                <a:latin typeface="Comic Sans MS" panose="030F0702030302020204" pitchFamily="66" charset="0"/>
              </a:rPr>
              <a:t>Inizia la nostra avventura..</a:t>
            </a:r>
          </a:p>
        </p:txBody>
      </p:sp>
    </p:spTree>
    <p:extLst>
      <p:ext uri="{BB962C8B-B14F-4D97-AF65-F5344CB8AC3E}">
        <p14:creationId xmlns:p14="http://schemas.microsoft.com/office/powerpoint/2010/main" val="1257072594"/>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250" fill="hold"/>
                                        <p:tgtEl>
                                          <p:spTgt spid="47"/>
                                        </p:tgtEl>
                                        <p:attrNameLst>
                                          <p:attrName>ppt_x</p:attrName>
                                        </p:attrNameLst>
                                      </p:cBhvr>
                                      <p:tavLst>
                                        <p:tav tm="0">
                                          <p:val>
                                            <p:strVal val="#ppt_x"/>
                                          </p:val>
                                        </p:tav>
                                        <p:tav tm="100000">
                                          <p:val>
                                            <p:strVal val="#ppt_x"/>
                                          </p:val>
                                        </p:tav>
                                      </p:tavLst>
                                    </p:anim>
                                    <p:anim calcmode="lin" valueType="num">
                                      <p:cBhvr additive="base">
                                        <p:cTn id="12" dur="1250" fill="hold"/>
                                        <p:tgtEl>
                                          <p:spTgt spid="47"/>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0" presetClass="entr" presetSubtype="0" fill="hold"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1250"/>
                                        <p:tgtEl>
                                          <p:spTgt spid="49"/>
                                        </p:tgtEl>
                                      </p:cBhvr>
                                    </p:animEffect>
                                  </p:childTnLst>
                                </p:cTn>
                              </p:par>
                            </p:childTnLst>
                          </p:cTn>
                        </p:par>
                        <p:par>
                          <p:cTn id="17" fill="hold">
                            <p:stCondLst>
                              <p:cond delay="3000"/>
                            </p:stCondLst>
                            <p:childTnLst>
                              <p:par>
                                <p:cTn id="18" presetID="14" presetClass="entr" presetSubtype="10"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randombar(horizontal)">
                                      <p:cBhvr>
                                        <p:cTn id="20" dur="1250"/>
                                        <p:tgtEl>
                                          <p:spTgt spid="51"/>
                                        </p:tgtEl>
                                      </p:cBhvr>
                                    </p:animEffect>
                                  </p:childTnLst>
                                </p:cTn>
                              </p:par>
                            </p:childTnLst>
                          </p:cTn>
                        </p:par>
                        <p:par>
                          <p:cTn id="21" fill="hold">
                            <p:stCondLst>
                              <p:cond delay="4250"/>
                            </p:stCondLst>
                            <p:childTnLst>
                              <p:par>
                                <p:cTn id="22" presetID="6" presetClass="entr" presetSubtype="16"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circle(in)">
                                      <p:cBhvr>
                                        <p:cTn id="24" dur="125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barn(inVertical)">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36FE21C3-112E-430C-9681-0B32EFD388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1096"/>
            <a:ext cx="6315807" cy="6315807"/>
          </a:xfrm>
          <a:prstGeom prst="rect">
            <a:avLst/>
          </a:prstGeom>
        </p:spPr>
      </p:pic>
      <p:pic>
        <p:nvPicPr>
          <p:cNvPr id="7" name="Immagine 6">
            <a:extLst>
              <a:ext uri="{FF2B5EF4-FFF2-40B4-BE49-F238E27FC236}">
                <a16:creationId xmlns:a16="http://schemas.microsoft.com/office/drawing/2014/main" xmlns="" id="{88292B21-1439-471E-A379-3DF23E80B3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451" y="271096"/>
            <a:ext cx="4736855" cy="6315807"/>
          </a:xfrm>
          <a:prstGeom prst="rect">
            <a:avLst/>
          </a:prstGeom>
        </p:spPr>
      </p:pic>
    </p:spTree>
    <p:extLst>
      <p:ext uri="{BB962C8B-B14F-4D97-AF65-F5344CB8AC3E}">
        <p14:creationId xmlns:p14="http://schemas.microsoft.com/office/powerpoint/2010/main" val="2215894532"/>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style.rotation</p:attrName>
                                        </p:attrNameLst>
                                      </p:cBhvr>
                                      <p:tavLst>
                                        <p:tav tm="0">
                                          <p:val>
                                            <p:fltVal val="90"/>
                                          </p:val>
                                        </p:tav>
                                        <p:tav tm="100000">
                                          <p:val>
                                            <p:fltVal val="0"/>
                                          </p:val>
                                        </p:tav>
                                      </p:tavLst>
                                    </p:anim>
                                    <p:animEffect transition="in" filter="fade">
                                      <p:cBhvr>
                                        <p:cTn id="10" dur="1250"/>
                                        <p:tgtEl>
                                          <p:spTgt spid="5"/>
                                        </p:tgtEl>
                                      </p:cBhvr>
                                    </p:animEffect>
                                  </p:childTnLst>
                                </p:cTn>
                              </p:par>
                            </p:childTnLst>
                          </p:cTn>
                        </p:par>
                        <p:par>
                          <p:cTn id="11" fill="hold">
                            <p:stCondLst>
                              <p:cond delay="1250"/>
                            </p:stCondLst>
                            <p:childTnLst>
                              <p:par>
                                <p:cTn id="12" presetID="14"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narVert">
          <a:fgClr>
            <a:schemeClr val="accent1"/>
          </a:fgClr>
          <a:bgClr>
            <a:schemeClr val="bg1"/>
          </a:bgClr>
        </a:pattFill>
        <a:effectLst/>
      </p:bgPr>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xmlns="" id="{65C4D54C-4057-4CBE-9BEF-36904387560B}"/>
              </a:ext>
            </a:extLst>
          </p:cNvPr>
          <p:cNvPicPr>
            <a:picLocks noChangeAspect="1"/>
          </p:cNvPicPr>
          <p:nvPr/>
        </p:nvPicPr>
        <p:blipFill rotWithShape="1">
          <a:blip r:embed="rId2"/>
          <a:srcRect b="5967"/>
          <a:stretch/>
        </p:blipFill>
        <p:spPr>
          <a:xfrm>
            <a:off x="0" y="0"/>
            <a:ext cx="12192000" cy="6858000"/>
          </a:xfrm>
          <a:prstGeom prst="rect">
            <a:avLst/>
          </a:prstGeom>
        </p:spPr>
      </p:pic>
    </p:spTree>
    <p:extLst>
      <p:ext uri="{BB962C8B-B14F-4D97-AF65-F5344CB8AC3E}">
        <p14:creationId xmlns:p14="http://schemas.microsoft.com/office/powerpoint/2010/main" val="2653477426"/>
      </p:ext>
    </p:extLst>
  </p:cSld>
  <p:clrMapOvr>
    <a:masterClrMapping/>
  </p:clrMapOvr>
  <p:transition spd="slow" advTm="4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DB9EEC5-012C-408B-AE42-980E490080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52" y="686971"/>
            <a:ext cx="5931878" cy="5931878"/>
          </a:xfrm>
          <a:prstGeom prst="rect">
            <a:avLst/>
          </a:prstGeom>
        </p:spPr>
      </p:pic>
      <p:pic>
        <p:nvPicPr>
          <p:cNvPr id="6" name="Immagine 5">
            <a:extLst>
              <a:ext uri="{FF2B5EF4-FFF2-40B4-BE49-F238E27FC236}">
                <a16:creationId xmlns:a16="http://schemas.microsoft.com/office/drawing/2014/main" xmlns="" id="{AB473EA7-E86B-44A6-A2FF-DB350A06D1FD}"/>
              </a:ext>
            </a:extLst>
          </p:cNvPr>
          <p:cNvPicPr>
            <a:picLocks noChangeAspect="1"/>
          </p:cNvPicPr>
          <p:nvPr/>
        </p:nvPicPr>
        <p:blipFill>
          <a:blip r:embed="rId3"/>
          <a:stretch>
            <a:fillRect/>
          </a:stretch>
        </p:blipFill>
        <p:spPr>
          <a:xfrm>
            <a:off x="6443004" y="686971"/>
            <a:ext cx="5641144" cy="5931877"/>
          </a:xfrm>
          <a:prstGeom prst="rect">
            <a:avLst/>
          </a:prstGeom>
        </p:spPr>
      </p:pic>
    </p:spTree>
    <p:extLst>
      <p:ext uri="{BB962C8B-B14F-4D97-AF65-F5344CB8AC3E}">
        <p14:creationId xmlns:p14="http://schemas.microsoft.com/office/powerpoint/2010/main" val="1737154446"/>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style.rotation</p:attrName>
                                        </p:attrNameLst>
                                      </p:cBhvr>
                                      <p:tavLst>
                                        <p:tav tm="0">
                                          <p:val>
                                            <p:fltVal val="90"/>
                                          </p:val>
                                        </p:tav>
                                        <p:tav tm="100000">
                                          <p:val>
                                            <p:fltVal val="0"/>
                                          </p:val>
                                        </p:tav>
                                      </p:tavLst>
                                    </p:anim>
                                    <p:animEffect transition="in" filter="fade">
                                      <p:cBhvr>
                                        <p:cTn id="10" dur="1250"/>
                                        <p:tgtEl>
                                          <p:spTgt spid="5"/>
                                        </p:tgtEl>
                                      </p:cBhvr>
                                    </p:animEffect>
                                  </p:childTnLst>
                                </p:cTn>
                              </p:par>
                            </p:childTnLst>
                          </p:cTn>
                        </p:par>
                        <p:par>
                          <p:cTn id="11" fill="hold">
                            <p:stCondLst>
                              <p:cond delay="1250"/>
                            </p:stCondLst>
                            <p:childTnLst>
                              <p:par>
                                <p:cTn id="12" presetID="16" presetClass="entr" presetSubtype="2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606462D0-DF79-4015-949D-1C2E64A34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2687971"/>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0" fill="hold"/>
                                        <p:tgtEl>
                                          <p:spTgt spid="7"/>
                                        </p:tgtEl>
                                        <p:attrNameLst>
                                          <p:attrName>ppt_w</p:attrName>
                                        </p:attrNameLst>
                                      </p:cBhvr>
                                      <p:tavLst>
                                        <p:tav tm="0">
                                          <p:val>
                                            <p:fltVal val="0"/>
                                          </p:val>
                                        </p:tav>
                                        <p:tav tm="100000">
                                          <p:val>
                                            <p:strVal val="#ppt_w"/>
                                          </p:val>
                                        </p:tav>
                                      </p:tavLst>
                                    </p:anim>
                                    <p:anim calcmode="lin" valueType="num">
                                      <p:cBhvr>
                                        <p:cTn id="8" dur="2500" fill="hold"/>
                                        <p:tgtEl>
                                          <p:spTgt spid="7"/>
                                        </p:tgtEl>
                                        <p:attrNameLst>
                                          <p:attrName>ppt_h</p:attrName>
                                        </p:attrNameLst>
                                      </p:cBhvr>
                                      <p:tavLst>
                                        <p:tav tm="0">
                                          <p:val>
                                            <p:fltVal val="0"/>
                                          </p:val>
                                        </p:tav>
                                        <p:tav tm="100000">
                                          <p:val>
                                            <p:strVal val="#ppt_h"/>
                                          </p:val>
                                        </p:tav>
                                      </p:tavLst>
                                    </p:anim>
                                    <p:animEffect transition="in" filter="fade">
                                      <p:cBhvr>
                                        <p:cTn id="9"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A6617C19-EFBF-45EF-8DC5-8AE9B2814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sellaDiTesto 5">
            <a:extLst>
              <a:ext uri="{FF2B5EF4-FFF2-40B4-BE49-F238E27FC236}">
                <a16:creationId xmlns:a16="http://schemas.microsoft.com/office/drawing/2014/main" xmlns="" id="{B38BFE56-E8E6-4041-A912-A1832BD20E62}"/>
              </a:ext>
            </a:extLst>
          </p:cNvPr>
          <p:cNvSpPr txBox="1"/>
          <p:nvPr/>
        </p:nvSpPr>
        <p:spPr>
          <a:xfrm>
            <a:off x="1280160" y="0"/>
            <a:ext cx="6369051" cy="1323439"/>
          </a:xfrm>
          <a:prstGeom prst="rect">
            <a:avLst/>
          </a:prstGeom>
          <a:noFill/>
        </p:spPr>
        <p:txBody>
          <a:bodyPr wrap="none" rtlCol="0">
            <a:spAutoFit/>
          </a:bodyPr>
          <a:lstStyle/>
          <a:p>
            <a:r>
              <a:rPr lang="it-IT" sz="4000" dirty="0">
                <a:solidFill>
                  <a:srgbClr val="FF0000"/>
                </a:solidFill>
                <a:latin typeface="Forte" panose="03060902040502070203" pitchFamily="66" charset="0"/>
              </a:rPr>
              <a:t>Natale è…</a:t>
            </a:r>
          </a:p>
          <a:p>
            <a:r>
              <a:rPr lang="it-IT" sz="4000" dirty="0">
                <a:solidFill>
                  <a:srgbClr val="FF0000"/>
                </a:solidFill>
                <a:latin typeface="Forte" panose="03060902040502070203" pitchFamily="66" charset="0"/>
              </a:rPr>
              <a:t>la magia più bella che c’è…</a:t>
            </a:r>
          </a:p>
        </p:txBody>
      </p:sp>
    </p:spTree>
    <p:extLst>
      <p:ext uri="{BB962C8B-B14F-4D97-AF65-F5344CB8AC3E}">
        <p14:creationId xmlns:p14="http://schemas.microsoft.com/office/powerpoint/2010/main" val="3667863335"/>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anim calcmode="lin" valueType="num">
                                      <p:cBhvr>
                                        <p:cTn id="12" dur="1250" fill="hold"/>
                                        <p:tgtEl>
                                          <p:spTgt spid="6"/>
                                        </p:tgtEl>
                                        <p:attrNameLst>
                                          <p:attrName>ppt_x</p:attrName>
                                        </p:attrNameLst>
                                      </p:cBhvr>
                                      <p:tavLst>
                                        <p:tav tm="0">
                                          <p:val>
                                            <p:strVal val="#ppt_x"/>
                                          </p:val>
                                        </p:tav>
                                        <p:tav tm="100000">
                                          <p:val>
                                            <p:strVal val="#ppt_x"/>
                                          </p:val>
                                        </p:tav>
                                      </p:tavLst>
                                    </p:anim>
                                    <p:anim calcmode="lin" valueType="num">
                                      <p:cBhvr>
                                        <p:cTn id="13"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A41000"/>
            </a:gs>
            <a:gs pos="74000">
              <a:srgbClr val="FF0000"/>
            </a:gs>
            <a:gs pos="83000">
              <a:srgbClr val="FF0000"/>
            </a:gs>
            <a:gs pos="100000">
              <a:srgbClr val="FF0000"/>
            </a:gs>
          </a:gsLst>
          <a:lin ang="5400000" scaled="1"/>
        </a:gradFill>
        <a:effectLst/>
      </p:bgPr>
    </p:bg>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xmlns="" id="{822B3A10-FD29-480F-BFCE-F8CD6FFDB8E3}"/>
              </a:ext>
            </a:extLst>
          </p:cNvPr>
          <p:cNvPicPr>
            <a:picLocks noGrp="1" noChangeAspect="1"/>
          </p:cNvPicPr>
          <p:nvPr>
            <p:ph idx="1"/>
          </p:nvPr>
        </p:nvPicPr>
        <p:blipFill rotWithShape="1">
          <a:blip r:embed="rId2"/>
          <a:srcRect l="20553" t="22137" r="20128" b="22589"/>
          <a:stretch/>
        </p:blipFill>
        <p:spPr>
          <a:xfrm>
            <a:off x="2571750" y="542925"/>
            <a:ext cx="6772276" cy="5686425"/>
          </a:xfrm>
          <a:prstGeom prst="rect">
            <a:avLst/>
          </a:prstGeom>
        </p:spPr>
      </p:pic>
    </p:spTree>
    <p:extLst>
      <p:ext uri="{BB962C8B-B14F-4D97-AF65-F5344CB8AC3E}">
        <p14:creationId xmlns:p14="http://schemas.microsoft.com/office/powerpoint/2010/main" val="3464497013"/>
      </p:ext>
    </p:extLst>
  </p:cSld>
  <p:clrMapOvr>
    <a:masterClrMapping/>
  </p:clrMapOvr>
  <p:transition spd="slow" advTm="7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A41000"/>
            </a:gs>
            <a:gs pos="74000">
              <a:srgbClr val="FF0000"/>
            </a:gs>
            <a:gs pos="83000">
              <a:srgbClr val="FF0000"/>
            </a:gs>
            <a:gs pos="100000">
              <a:srgbClr val="FF0000"/>
            </a:gs>
          </a:gsLst>
          <a:lin ang="5400000" scaled="1"/>
        </a:gradFill>
        <a:effectLst/>
      </p:bgPr>
    </p:bg>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xmlns="" id="{4D338F23-9495-4EFE-B810-C2A0225D2695}"/>
              </a:ext>
            </a:extLst>
          </p:cNvPr>
          <p:cNvPicPr>
            <a:picLocks noGrp="1" noChangeAspect="1"/>
          </p:cNvPicPr>
          <p:nvPr>
            <p:ph idx="1"/>
          </p:nvPr>
        </p:nvPicPr>
        <p:blipFill rotWithShape="1">
          <a:blip r:embed="rId2"/>
          <a:srcRect l="21112" t="21865" r="20619" b="22662"/>
          <a:stretch/>
        </p:blipFill>
        <p:spPr>
          <a:xfrm>
            <a:off x="2213113" y="397565"/>
            <a:ext cx="7832035" cy="5976732"/>
          </a:xfrm>
          <a:prstGeom prst="rect">
            <a:avLst/>
          </a:prstGeom>
        </p:spPr>
      </p:pic>
    </p:spTree>
    <p:extLst>
      <p:ext uri="{BB962C8B-B14F-4D97-AF65-F5344CB8AC3E}">
        <p14:creationId xmlns:p14="http://schemas.microsoft.com/office/powerpoint/2010/main" val="3855026924"/>
      </p:ext>
    </p:extLst>
  </p:cSld>
  <p:clrMapOvr>
    <a:masterClrMapping/>
  </p:clrMapOvr>
  <p:transition spd="slow" advTm="7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zigZag">
          <a:fgClr>
            <a:srgbClr val="FF000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1FCFE46C-3EDD-4787-95FE-1B5E8F7D8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597" y="703385"/>
            <a:ext cx="5648178" cy="5648178"/>
          </a:xfrm>
          <a:prstGeom prst="rect">
            <a:avLst/>
          </a:prstGeom>
        </p:spPr>
      </p:pic>
      <p:pic>
        <p:nvPicPr>
          <p:cNvPr id="7" name="Immagine 6">
            <a:extLst>
              <a:ext uri="{FF2B5EF4-FFF2-40B4-BE49-F238E27FC236}">
                <a16:creationId xmlns:a16="http://schemas.microsoft.com/office/drawing/2014/main" xmlns="" id="{D405C6AF-EE20-43D4-AE8E-E149499CE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1225" y="703386"/>
            <a:ext cx="5648178" cy="5648178"/>
          </a:xfrm>
          <a:prstGeom prst="rect">
            <a:avLst/>
          </a:prstGeom>
        </p:spPr>
      </p:pic>
    </p:spTree>
    <p:extLst>
      <p:ext uri="{BB962C8B-B14F-4D97-AF65-F5344CB8AC3E}">
        <p14:creationId xmlns:p14="http://schemas.microsoft.com/office/powerpoint/2010/main" val="1736988778"/>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250"/>
                                        <p:tgtEl>
                                          <p:spTgt spid="5"/>
                                        </p:tgtEl>
                                      </p:cBhvr>
                                    </p:animEffect>
                                  </p:childTnLst>
                                </p:cTn>
                              </p:par>
                            </p:childTnLst>
                          </p:cTn>
                        </p:par>
                        <p:par>
                          <p:cTn id="8" fill="hold">
                            <p:stCondLst>
                              <p:cond delay="125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zigZag">
          <a:fgClr>
            <a:srgbClr val="FF000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B0411A70-3C58-4C55-B453-C86EBF327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01" y="288387"/>
            <a:ext cx="5480682" cy="6281225"/>
          </a:xfrm>
          <a:prstGeom prst="rect">
            <a:avLst/>
          </a:prstGeom>
        </p:spPr>
      </p:pic>
      <p:pic>
        <p:nvPicPr>
          <p:cNvPr id="6" name="Immagine 5">
            <a:extLst>
              <a:ext uri="{FF2B5EF4-FFF2-40B4-BE49-F238E27FC236}">
                <a16:creationId xmlns:a16="http://schemas.microsoft.com/office/drawing/2014/main" xmlns="" id="{72CA5C2F-856A-4823-928A-2F5672BBE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227" y="288387"/>
            <a:ext cx="6199163" cy="6281225"/>
          </a:xfrm>
          <a:prstGeom prst="rect">
            <a:avLst/>
          </a:prstGeom>
        </p:spPr>
      </p:pic>
    </p:spTree>
    <p:extLst>
      <p:ext uri="{BB962C8B-B14F-4D97-AF65-F5344CB8AC3E}">
        <p14:creationId xmlns:p14="http://schemas.microsoft.com/office/powerpoint/2010/main" val="1450123260"/>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6"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xmlns="" id="{F5FC797A-6CB7-4BAC-9D9E-4BB788EAE27F}"/>
              </a:ext>
            </a:extLst>
          </p:cNvPr>
          <p:cNvPicPr>
            <a:picLocks noGrp="1" noChangeAspect="1"/>
          </p:cNvPicPr>
          <p:nvPr>
            <p:ph idx="1"/>
          </p:nvPr>
        </p:nvPicPr>
        <p:blipFill>
          <a:blip r:embed="rId2"/>
          <a:stretch>
            <a:fillRect/>
          </a:stretch>
        </p:blipFill>
        <p:spPr>
          <a:xfrm>
            <a:off x="583096" y="487500"/>
            <a:ext cx="4850295" cy="5883000"/>
          </a:xfrm>
          <a:prstGeom prst="rect">
            <a:avLst/>
          </a:prstGeom>
        </p:spPr>
      </p:pic>
      <p:pic>
        <p:nvPicPr>
          <p:cNvPr id="5" name="Immagine 4">
            <a:extLst>
              <a:ext uri="{FF2B5EF4-FFF2-40B4-BE49-F238E27FC236}">
                <a16:creationId xmlns:a16="http://schemas.microsoft.com/office/drawing/2014/main" xmlns="" id="{086B5C97-0BD1-43BC-8597-1575E91A0A14}"/>
              </a:ext>
            </a:extLst>
          </p:cNvPr>
          <p:cNvPicPr>
            <a:picLocks noChangeAspect="1"/>
          </p:cNvPicPr>
          <p:nvPr/>
        </p:nvPicPr>
        <p:blipFill>
          <a:blip r:embed="rId3"/>
          <a:stretch>
            <a:fillRect/>
          </a:stretch>
        </p:blipFill>
        <p:spPr>
          <a:xfrm>
            <a:off x="5976808" y="487500"/>
            <a:ext cx="5143500" cy="5883000"/>
          </a:xfrm>
          <a:prstGeom prst="rect">
            <a:avLst/>
          </a:prstGeom>
        </p:spPr>
      </p:pic>
    </p:spTree>
    <p:extLst>
      <p:ext uri="{BB962C8B-B14F-4D97-AF65-F5344CB8AC3E}">
        <p14:creationId xmlns:p14="http://schemas.microsoft.com/office/powerpoint/2010/main" val="2213444249"/>
      </p:ext>
    </p:extLst>
  </p:cSld>
  <p:clrMapOvr>
    <a:masterClrMapping/>
  </p:clrMapOvr>
  <p:transition spd="slow" advTm="7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E10D7034-A6A2-40A8-A90D-50E42FA40F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629" y="38100"/>
            <a:ext cx="2471738" cy="3295650"/>
          </a:xfrm>
          <a:prstGeom prst="rect">
            <a:avLst/>
          </a:prstGeom>
        </p:spPr>
      </p:pic>
      <p:pic>
        <p:nvPicPr>
          <p:cNvPr id="7" name="Immagine 6">
            <a:extLst>
              <a:ext uri="{FF2B5EF4-FFF2-40B4-BE49-F238E27FC236}">
                <a16:creationId xmlns:a16="http://schemas.microsoft.com/office/drawing/2014/main" xmlns="" id="{9FA237A2-0005-4C9E-81ED-468D78EB6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2538" y="133348"/>
            <a:ext cx="2471739" cy="3295652"/>
          </a:xfrm>
          <a:prstGeom prst="rect">
            <a:avLst/>
          </a:prstGeom>
        </p:spPr>
      </p:pic>
      <p:pic>
        <p:nvPicPr>
          <p:cNvPr id="9" name="Immagine 8">
            <a:extLst>
              <a:ext uri="{FF2B5EF4-FFF2-40B4-BE49-F238E27FC236}">
                <a16:creationId xmlns:a16="http://schemas.microsoft.com/office/drawing/2014/main" xmlns="" id="{E924FBA0-D28D-48CA-8442-D5A6841E7B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506" y="133348"/>
            <a:ext cx="2471739" cy="3295652"/>
          </a:xfrm>
          <a:prstGeom prst="rect">
            <a:avLst/>
          </a:prstGeom>
        </p:spPr>
      </p:pic>
      <p:pic>
        <p:nvPicPr>
          <p:cNvPr id="11" name="Immagine 10">
            <a:extLst>
              <a:ext uri="{FF2B5EF4-FFF2-40B4-BE49-F238E27FC236}">
                <a16:creationId xmlns:a16="http://schemas.microsoft.com/office/drawing/2014/main" xmlns="" id="{B70BEF9D-7423-400E-A530-80B1C5428B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6137" y="3562348"/>
            <a:ext cx="2471739" cy="3295652"/>
          </a:xfrm>
          <a:prstGeom prst="rect">
            <a:avLst/>
          </a:prstGeom>
        </p:spPr>
      </p:pic>
      <p:pic>
        <p:nvPicPr>
          <p:cNvPr id="15" name="Immagine 14">
            <a:extLst>
              <a:ext uri="{FF2B5EF4-FFF2-40B4-BE49-F238E27FC236}">
                <a16:creationId xmlns:a16="http://schemas.microsoft.com/office/drawing/2014/main" xmlns="" id="{2A21C4AF-50DB-4E5F-93DE-4366B4A947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3700" y="3562348"/>
            <a:ext cx="2471739" cy="3295652"/>
          </a:xfrm>
          <a:prstGeom prst="rect">
            <a:avLst/>
          </a:prstGeom>
        </p:spPr>
      </p:pic>
    </p:spTree>
    <p:extLst>
      <p:ext uri="{BB962C8B-B14F-4D97-AF65-F5344CB8AC3E}">
        <p14:creationId xmlns:p14="http://schemas.microsoft.com/office/powerpoint/2010/main" val="3745496569"/>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250"/>
                                        <p:tgtEl>
                                          <p:spTgt spid="5"/>
                                        </p:tgtEl>
                                      </p:cBhvr>
                                    </p:animEffect>
                                  </p:childTnLst>
                                </p:cTn>
                              </p:par>
                            </p:childTnLst>
                          </p:cTn>
                        </p:par>
                        <p:par>
                          <p:cTn id="8" fill="hold">
                            <p:stCondLst>
                              <p:cond delay="1250"/>
                            </p:stCondLst>
                            <p:childTnLst>
                              <p:par>
                                <p:cTn id="9" presetID="3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250" fill="hold"/>
                                        <p:tgtEl>
                                          <p:spTgt spid="7"/>
                                        </p:tgtEl>
                                        <p:attrNameLst>
                                          <p:attrName>ppt_w</p:attrName>
                                        </p:attrNameLst>
                                      </p:cBhvr>
                                      <p:tavLst>
                                        <p:tav tm="0">
                                          <p:val>
                                            <p:fltVal val="0"/>
                                          </p:val>
                                        </p:tav>
                                        <p:tav tm="100000">
                                          <p:val>
                                            <p:strVal val="#ppt_w"/>
                                          </p:val>
                                        </p:tav>
                                      </p:tavLst>
                                    </p:anim>
                                    <p:anim calcmode="lin" valueType="num">
                                      <p:cBhvr>
                                        <p:cTn id="12" dur="1250" fill="hold"/>
                                        <p:tgtEl>
                                          <p:spTgt spid="7"/>
                                        </p:tgtEl>
                                        <p:attrNameLst>
                                          <p:attrName>ppt_h</p:attrName>
                                        </p:attrNameLst>
                                      </p:cBhvr>
                                      <p:tavLst>
                                        <p:tav tm="0">
                                          <p:val>
                                            <p:fltVal val="0"/>
                                          </p:val>
                                        </p:tav>
                                        <p:tav tm="100000">
                                          <p:val>
                                            <p:strVal val="#ppt_h"/>
                                          </p:val>
                                        </p:tav>
                                      </p:tavLst>
                                    </p:anim>
                                    <p:anim calcmode="lin" valueType="num">
                                      <p:cBhvr>
                                        <p:cTn id="13" dur="1250" fill="hold"/>
                                        <p:tgtEl>
                                          <p:spTgt spid="7"/>
                                        </p:tgtEl>
                                        <p:attrNameLst>
                                          <p:attrName>style.rotation</p:attrName>
                                        </p:attrNameLst>
                                      </p:cBhvr>
                                      <p:tavLst>
                                        <p:tav tm="0">
                                          <p:val>
                                            <p:fltVal val="90"/>
                                          </p:val>
                                        </p:tav>
                                        <p:tav tm="100000">
                                          <p:val>
                                            <p:fltVal val="0"/>
                                          </p:val>
                                        </p:tav>
                                      </p:tavLst>
                                    </p:anim>
                                    <p:animEffect transition="in" filter="fade">
                                      <p:cBhvr>
                                        <p:cTn id="14" dur="1250"/>
                                        <p:tgtEl>
                                          <p:spTgt spid="7"/>
                                        </p:tgtEl>
                                      </p:cBhvr>
                                    </p:animEffect>
                                  </p:childTnLst>
                                </p:cTn>
                              </p:par>
                            </p:childTnLst>
                          </p:cTn>
                        </p:par>
                        <p:par>
                          <p:cTn id="15" fill="hold">
                            <p:stCondLst>
                              <p:cond delay="250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363">
                                          <p:stCondLst>
                                            <p:cond delay="0"/>
                                          </p:stCondLst>
                                        </p:cTn>
                                        <p:tgtEl>
                                          <p:spTgt spid="9"/>
                                        </p:tgtEl>
                                      </p:cBhvr>
                                    </p:animEffect>
                                    <p:anim calcmode="lin" valueType="num">
                                      <p:cBhvr>
                                        <p:cTn id="19"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22" dur="208" tmFilter="0, 0; 0.125,0.2665; 0.25,0.4; 0.375,0.465; 0.5,0.5;  0.625,0.535; 0.75,0.6; 0.875,0.7335; 1,1">
                                          <p:stCondLst>
                                            <p:cond delay="827"/>
                                          </p:stCondLst>
                                        </p:cTn>
                                        <p:tgtEl>
                                          <p:spTgt spid="9"/>
                                        </p:tgtEl>
                                        <p:attrNameLst>
                                          <p:attrName>ppt_y</p:attrName>
                                        </p:attrNameLst>
                                      </p:cBhvr>
                                      <p:tavLst>
                                        <p:tav tm="0" fmla="#ppt_y-sin(pi*$)/27">
                                          <p:val>
                                            <p:fltVal val="0"/>
                                          </p:val>
                                        </p:tav>
                                        <p:tav tm="100000">
                                          <p:val>
                                            <p:fltVal val="1"/>
                                          </p:val>
                                        </p:tav>
                                      </p:tavLst>
                                    </p:anim>
                                    <p:anim calcmode="lin" valueType="num">
                                      <p:cBhvr>
                                        <p:cTn id="23"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24" dur="16">
                                          <p:stCondLst>
                                            <p:cond delay="406"/>
                                          </p:stCondLst>
                                        </p:cTn>
                                        <p:tgtEl>
                                          <p:spTgt spid="9"/>
                                        </p:tgtEl>
                                      </p:cBhvr>
                                      <p:to x="100000" y="60000"/>
                                    </p:animScale>
                                    <p:animScale>
                                      <p:cBhvr>
                                        <p:cTn id="25" dur="104" decel="50000">
                                          <p:stCondLst>
                                            <p:cond delay="423"/>
                                          </p:stCondLst>
                                        </p:cTn>
                                        <p:tgtEl>
                                          <p:spTgt spid="9"/>
                                        </p:tgtEl>
                                      </p:cBhvr>
                                      <p:to x="100000" y="100000"/>
                                    </p:animScale>
                                    <p:animScale>
                                      <p:cBhvr>
                                        <p:cTn id="26" dur="16">
                                          <p:stCondLst>
                                            <p:cond delay="820"/>
                                          </p:stCondLst>
                                        </p:cTn>
                                        <p:tgtEl>
                                          <p:spTgt spid="9"/>
                                        </p:tgtEl>
                                      </p:cBhvr>
                                      <p:to x="100000" y="80000"/>
                                    </p:animScale>
                                    <p:animScale>
                                      <p:cBhvr>
                                        <p:cTn id="27" dur="104" decel="50000">
                                          <p:stCondLst>
                                            <p:cond delay="836"/>
                                          </p:stCondLst>
                                        </p:cTn>
                                        <p:tgtEl>
                                          <p:spTgt spid="9"/>
                                        </p:tgtEl>
                                      </p:cBhvr>
                                      <p:to x="100000" y="100000"/>
                                    </p:animScale>
                                    <p:animScale>
                                      <p:cBhvr>
                                        <p:cTn id="28" dur="16">
                                          <p:stCondLst>
                                            <p:cond delay="1026"/>
                                          </p:stCondLst>
                                        </p:cTn>
                                        <p:tgtEl>
                                          <p:spTgt spid="9"/>
                                        </p:tgtEl>
                                      </p:cBhvr>
                                      <p:to x="100000" y="90000"/>
                                    </p:animScale>
                                    <p:animScale>
                                      <p:cBhvr>
                                        <p:cTn id="29" dur="104" decel="50000">
                                          <p:stCondLst>
                                            <p:cond delay="1043"/>
                                          </p:stCondLst>
                                        </p:cTn>
                                        <p:tgtEl>
                                          <p:spTgt spid="9"/>
                                        </p:tgtEl>
                                      </p:cBhvr>
                                      <p:to x="100000" y="100000"/>
                                    </p:animScale>
                                    <p:animScale>
                                      <p:cBhvr>
                                        <p:cTn id="30" dur="16">
                                          <p:stCondLst>
                                            <p:cond delay="1130"/>
                                          </p:stCondLst>
                                        </p:cTn>
                                        <p:tgtEl>
                                          <p:spTgt spid="9"/>
                                        </p:tgtEl>
                                      </p:cBhvr>
                                      <p:to x="100000" y="95000"/>
                                    </p:animScale>
                                    <p:animScale>
                                      <p:cBhvr>
                                        <p:cTn id="31" dur="104" decel="50000">
                                          <p:stCondLst>
                                            <p:cond delay="1146"/>
                                          </p:stCondLst>
                                        </p:cTn>
                                        <p:tgtEl>
                                          <p:spTgt spid="9"/>
                                        </p:tgtEl>
                                      </p:cBhvr>
                                      <p:to x="100000" y="100000"/>
                                    </p:animScale>
                                  </p:childTnLst>
                                </p:cTn>
                              </p:par>
                            </p:childTnLst>
                          </p:cTn>
                        </p:par>
                        <p:par>
                          <p:cTn id="32" fill="hold">
                            <p:stCondLst>
                              <p:cond delay="3750"/>
                            </p:stCondLst>
                            <p:childTnLst>
                              <p:par>
                                <p:cTn id="33" presetID="16" presetClass="entr" presetSubtype="2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1250"/>
                                        <p:tgtEl>
                                          <p:spTgt spid="11"/>
                                        </p:tgtEl>
                                      </p:cBhvr>
                                    </p:animEffect>
                                  </p:childTnLst>
                                </p:cTn>
                              </p:par>
                            </p:childTnLst>
                          </p:cTn>
                        </p:par>
                        <p:par>
                          <p:cTn id="36" fill="hold">
                            <p:stCondLst>
                              <p:cond delay="5000"/>
                            </p:stCondLst>
                            <p:childTnLst>
                              <p:par>
                                <p:cTn id="37" presetID="21" presetClass="entr" presetSubtype="1"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zigZag">
          <a:fgClr>
            <a:srgbClr val="FF000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C9FF239E-65CD-4637-8C6E-52DFCCC7D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79" y="365760"/>
            <a:ext cx="4594860" cy="6126480"/>
          </a:xfrm>
          <a:prstGeom prst="rect">
            <a:avLst/>
          </a:prstGeom>
        </p:spPr>
      </p:pic>
      <p:pic>
        <p:nvPicPr>
          <p:cNvPr id="7" name="Immagine 6">
            <a:extLst>
              <a:ext uri="{FF2B5EF4-FFF2-40B4-BE49-F238E27FC236}">
                <a16:creationId xmlns:a16="http://schemas.microsoft.com/office/drawing/2014/main" xmlns="" id="{0AD7DE77-D36B-4032-B465-BFF7EECD8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3001" y="365760"/>
            <a:ext cx="4594859" cy="6122649"/>
          </a:xfrm>
          <a:prstGeom prst="rect">
            <a:avLst/>
          </a:prstGeom>
        </p:spPr>
      </p:pic>
    </p:spTree>
    <p:extLst>
      <p:ext uri="{BB962C8B-B14F-4D97-AF65-F5344CB8AC3E}">
        <p14:creationId xmlns:p14="http://schemas.microsoft.com/office/powerpoint/2010/main" val="1689698662"/>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26"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362">
                                          <p:stCondLst>
                                            <p:cond delay="0"/>
                                          </p:stCondLst>
                                        </p:cTn>
                                        <p:tgtEl>
                                          <p:spTgt spid="7"/>
                                        </p:tgtEl>
                                      </p:cBhvr>
                                    </p:animEffect>
                                    <p:anim calcmode="lin" valueType="num">
                                      <p:cBhvr>
                                        <p:cTn id="14"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7"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8"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9" dur="16">
                                          <p:stCondLst>
                                            <p:cond delay="406"/>
                                          </p:stCondLst>
                                        </p:cTn>
                                        <p:tgtEl>
                                          <p:spTgt spid="7"/>
                                        </p:tgtEl>
                                      </p:cBhvr>
                                      <p:to x="100000" y="60000"/>
                                    </p:animScale>
                                    <p:animScale>
                                      <p:cBhvr>
                                        <p:cTn id="20" dur="104" decel="50000">
                                          <p:stCondLst>
                                            <p:cond delay="423"/>
                                          </p:stCondLst>
                                        </p:cTn>
                                        <p:tgtEl>
                                          <p:spTgt spid="7"/>
                                        </p:tgtEl>
                                      </p:cBhvr>
                                      <p:to x="100000" y="100000"/>
                                    </p:animScale>
                                    <p:animScale>
                                      <p:cBhvr>
                                        <p:cTn id="21" dur="16">
                                          <p:stCondLst>
                                            <p:cond delay="820"/>
                                          </p:stCondLst>
                                        </p:cTn>
                                        <p:tgtEl>
                                          <p:spTgt spid="7"/>
                                        </p:tgtEl>
                                      </p:cBhvr>
                                      <p:to x="100000" y="80000"/>
                                    </p:animScale>
                                    <p:animScale>
                                      <p:cBhvr>
                                        <p:cTn id="22" dur="104" decel="50000">
                                          <p:stCondLst>
                                            <p:cond delay="836"/>
                                          </p:stCondLst>
                                        </p:cTn>
                                        <p:tgtEl>
                                          <p:spTgt spid="7"/>
                                        </p:tgtEl>
                                      </p:cBhvr>
                                      <p:to x="100000" y="100000"/>
                                    </p:animScale>
                                    <p:animScale>
                                      <p:cBhvr>
                                        <p:cTn id="23" dur="16">
                                          <p:stCondLst>
                                            <p:cond delay="1026"/>
                                          </p:stCondLst>
                                        </p:cTn>
                                        <p:tgtEl>
                                          <p:spTgt spid="7"/>
                                        </p:tgtEl>
                                      </p:cBhvr>
                                      <p:to x="100000" y="90000"/>
                                    </p:animScale>
                                    <p:animScale>
                                      <p:cBhvr>
                                        <p:cTn id="24" dur="104" decel="50000">
                                          <p:stCondLst>
                                            <p:cond delay="1042"/>
                                          </p:stCondLst>
                                        </p:cTn>
                                        <p:tgtEl>
                                          <p:spTgt spid="7"/>
                                        </p:tgtEl>
                                      </p:cBhvr>
                                      <p:to x="100000" y="100000"/>
                                    </p:animScale>
                                    <p:animScale>
                                      <p:cBhvr>
                                        <p:cTn id="25" dur="16">
                                          <p:stCondLst>
                                            <p:cond delay="1130"/>
                                          </p:stCondLst>
                                        </p:cTn>
                                        <p:tgtEl>
                                          <p:spTgt spid="7"/>
                                        </p:tgtEl>
                                      </p:cBhvr>
                                      <p:to x="100000" y="95000"/>
                                    </p:animScale>
                                    <p:animScale>
                                      <p:cBhvr>
                                        <p:cTn id="26" dur="104" decel="50000">
                                          <p:stCondLst>
                                            <p:cond delay="1146"/>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zigZag">
          <a:fgClr>
            <a:srgbClr val="FF000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9B645B0C-CFE6-456B-8F83-7862ACB4C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24" y="330591"/>
            <a:ext cx="6302327" cy="6196818"/>
          </a:xfrm>
          <a:prstGeom prst="rect">
            <a:avLst/>
          </a:prstGeom>
        </p:spPr>
      </p:pic>
      <p:pic>
        <p:nvPicPr>
          <p:cNvPr id="7" name="Immagine 6">
            <a:extLst>
              <a:ext uri="{FF2B5EF4-FFF2-40B4-BE49-F238E27FC236}">
                <a16:creationId xmlns:a16="http://schemas.microsoft.com/office/drawing/2014/main" xmlns="" id="{58A81AFB-01BA-4CE8-9065-EB7572240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491" y="495886"/>
            <a:ext cx="4715885" cy="5866228"/>
          </a:xfrm>
          <a:prstGeom prst="rect">
            <a:avLst/>
          </a:prstGeom>
        </p:spPr>
      </p:pic>
    </p:spTree>
    <p:extLst>
      <p:ext uri="{BB962C8B-B14F-4D97-AF65-F5344CB8AC3E}">
        <p14:creationId xmlns:p14="http://schemas.microsoft.com/office/powerpoint/2010/main" val="2820632560"/>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ppt_w</p:attrName>
                                        </p:attrNameLst>
                                      </p:cBhvr>
                                      <p:tavLst>
                                        <p:tav tm="0" fmla="#ppt_w*sin(2.5*pi*$)">
                                          <p:val>
                                            <p:fltVal val="0"/>
                                          </p:val>
                                        </p:tav>
                                        <p:tav tm="100000">
                                          <p:val>
                                            <p:fltVal val="1"/>
                                          </p:val>
                                        </p:tav>
                                      </p:tavLst>
                                    </p:anim>
                                    <p:anim calcmode="lin" valueType="num">
                                      <p:cBhvr>
                                        <p:cTn id="9" dur="125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20BFE387-64D8-4618-937E-1576F5C28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CasellaDiTesto 1">
            <a:extLst>
              <a:ext uri="{FF2B5EF4-FFF2-40B4-BE49-F238E27FC236}">
                <a16:creationId xmlns:a16="http://schemas.microsoft.com/office/drawing/2014/main" xmlns="" id="{5BBF49C1-5A69-4FBE-8C68-9649A026AED6}"/>
              </a:ext>
            </a:extLst>
          </p:cNvPr>
          <p:cNvSpPr txBox="1"/>
          <p:nvPr/>
        </p:nvSpPr>
        <p:spPr>
          <a:xfrm>
            <a:off x="126609" y="4919008"/>
            <a:ext cx="8309775" cy="1938992"/>
          </a:xfrm>
          <a:prstGeom prst="rect">
            <a:avLst/>
          </a:prstGeom>
          <a:noFill/>
        </p:spPr>
        <p:txBody>
          <a:bodyPr wrap="none" rtlCol="0">
            <a:spAutoFit/>
          </a:bodyPr>
          <a:lstStyle/>
          <a:p>
            <a:r>
              <a:rPr lang="it-IT" sz="6000" dirty="0">
                <a:solidFill>
                  <a:schemeClr val="tx2"/>
                </a:solidFill>
                <a:latin typeface="Brush Script MT" panose="03060802040406070304" pitchFamily="66" charset="0"/>
              </a:rPr>
              <a:t>Inverno…</a:t>
            </a:r>
          </a:p>
          <a:p>
            <a:r>
              <a:rPr lang="it-IT" sz="6000" dirty="0">
                <a:solidFill>
                  <a:schemeClr val="tx2"/>
                </a:solidFill>
                <a:latin typeface="Brush Script MT" panose="03060802040406070304" pitchFamily="66" charset="0"/>
              </a:rPr>
              <a:t>Dolce è la neve che scende giù…</a:t>
            </a:r>
          </a:p>
        </p:txBody>
      </p:sp>
    </p:spTree>
    <p:extLst>
      <p:ext uri="{BB962C8B-B14F-4D97-AF65-F5344CB8AC3E}">
        <p14:creationId xmlns:p14="http://schemas.microsoft.com/office/powerpoint/2010/main" val="2587577121"/>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435">
                                          <p:stCondLst>
                                            <p:cond delay="0"/>
                                          </p:stCondLst>
                                        </p:cTn>
                                        <p:tgtEl>
                                          <p:spTgt spid="5"/>
                                        </p:tgtEl>
                                      </p:cBhvr>
                                    </p:animEffect>
                                    <p:anim calcmode="lin" valueType="num">
                                      <p:cBhvr>
                                        <p:cTn id="13"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8" dur="20">
                                          <p:stCondLst>
                                            <p:cond delay="487"/>
                                          </p:stCondLst>
                                        </p:cTn>
                                        <p:tgtEl>
                                          <p:spTgt spid="5"/>
                                        </p:tgtEl>
                                      </p:cBhvr>
                                      <p:to x="100000" y="60000"/>
                                    </p:animScale>
                                    <p:animScale>
                                      <p:cBhvr>
                                        <p:cTn id="19" dur="124" decel="50000">
                                          <p:stCondLst>
                                            <p:cond delay="507"/>
                                          </p:stCondLst>
                                        </p:cTn>
                                        <p:tgtEl>
                                          <p:spTgt spid="5"/>
                                        </p:tgtEl>
                                      </p:cBhvr>
                                      <p:to x="100000" y="100000"/>
                                    </p:animScale>
                                    <p:animScale>
                                      <p:cBhvr>
                                        <p:cTn id="20" dur="20">
                                          <p:stCondLst>
                                            <p:cond delay="984"/>
                                          </p:stCondLst>
                                        </p:cTn>
                                        <p:tgtEl>
                                          <p:spTgt spid="5"/>
                                        </p:tgtEl>
                                      </p:cBhvr>
                                      <p:to x="100000" y="80000"/>
                                    </p:animScale>
                                    <p:animScale>
                                      <p:cBhvr>
                                        <p:cTn id="21" dur="124" decel="50000">
                                          <p:stCondLst>
                                            <p:cond delay="1004"/>
                                          </p:stCondLst>
                                        </p:cTn>
                                        <p:tgtEl>
                                          <p:spTgt spid="5"/>
                                        </p:tgtEl>
                                      </p:cBhvr>
                                      <p:to x="100000" y="100000"/>
                                    </p:animScale>
                                    <p:animScale>
                                      <p:cBhvr>
                                        <p:cTn id="22" dur="20">
                                          <p:stCondLst>
                                            <p:cond delay="1231"/>
                                          </p:stCondLst>
                                        </p:cTn>
                                        <p:tgtEl>
                                          <p:spTgt spid="5"/>
                                        </p:tgtEl>
                                      </p:cBhvr>
                                      <p:to x="100000" y="90000"/>
                                    </p:animScale>
                                    <p:animScale>
                                      <p:cBhvr>
                                        <p:cTn id="23" dur="124" decel="50000">
                                          <p:stCondLst>
                                            <p:cond delay="1251"/>
                                          </p:stCondLst>
                                        </p:cTn>
                                        <p:tgtEl>
                                          <p:spTgt spid="5"/>
                                        </p:tgtEl>
                                      </p:cBhvr>
                                      <p:to x="100000" y="100000"/>
                                    </p:animScale>
                                    <p:animScale>
                                      <p:cBhvr>
                                        <p:cTn id="24" dur="20">
                                          <p:stCondLst>
                                            <p:cond delay="1356"/>
                                          </p:stCondLst>
                                        </p:cTn>
                                        <p:tgtEl>
                                          <p:spTgt spid="5"/>
                                        </p:tgtEl>
                                      </p:cBhvr>
                                      <p:to x="100000" y="95000"/>
                                    </p:animScale>
                                    <p:animScale>
                                      <p:cBhvr>
                                        <p:cTn id="25"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C5723958-FB43-4476-9568-459F111C3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5760"/>
            <a:ext cx="6126480" cy="6126480"/>
          </a:xfrm>
          <a:prstGeom prst="rect">
            <a:avLst/>
          </a:prstGeom>
        </p:spPr>
      </p:pic>
      <p:pic>
        <p:nvPicPr>
          <p:cNvPr id="7" name="Immagine 6">
            <a:extLst>
              <a:ext uri="{FF2B5EF4-FFF2-40B4-BE49-F238E27FC236}">
                <a16:creationId xmlns:a16="http://schemas.microsoft.com/office/drawing/2014/main" xmlns="" id="{365AE5E0-F5FA-4A7B-8C0F-EB7D048DA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8841" y="365760"/>
            <a:ext cx="6126481" cy="6126480"/>
          </a:xfrm>
          <a:prstGeom prst="rect">
            <a:avLst/>
          </a:prstGeom>
        </p:spPr>
      </p:pic>
    </p:spTree>
    <p:extLst>
      <p:ext uri="{BB962C8B-B14F-4D97-AF65-F5344CB8AC3E}">
        <p14:creationId xmlns:p14="http://schemas.microsoft.com/office/powerpoint/2010/main" val="3717130459"/>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xmlns="" id="{D4C4576E-0FA2-4EF7-BF33-1D537A8399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94979"/>
            <a:ext cx="5668041" cy="5668041"/>
          </a:xfrm>
        </p:spPr>
      </p:pic>
      <p:pic>
        <p:nvPicPr>
          <p:cNvPr id="9" name="Immagine 8">
            <a:extLst>
              <a:ext uri="{FF2B5EF4-FFF2-40B4-BE49-F238E27FC236}">
                <a16:creationId xmlns:a16="http://schemas.microsoft.com/office/drawing/2014/main" xmlns="" id="{CDBDD892-B1BE-405D-96F5-9077663B33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668" y="594979"/>
            <a:ext cx="5668041" cy="5668041"/>
          </a:xfrm>
          <a:prstGeom prst="rect">
            <a:avLst/>
          </a:prstGeom>
        </p:spPr>
      </p:pic>
    </p:spTree>
    <p:extLst>
      <p:ext uri="{BB962C8B-B14F-4D97-AF65-F5344CB8AC3E}">
        <p14:creationId xmlns:p14="http://schemas.microsoft.com/office/powerpoint/2010/main" val="3220240916"/>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250" fill="hold"/>
                                        <p:tgtEl>
                                          <p:spTgt spid="5"/>
                                        </p:tgtEl>
                                        <p:attrNameLst>
                                          <p:attrName>r</p:attrName>
                                        </p:attrNameLst>
                                      </p:cBhvr>
                                    </p:animRot>
                                  </p:childTnLst>
                                </p:cTn>
                              </p:par>
                            </p:childTnLst>
                          </p:cTn>
                        </p:par>
                        <p:par>
                          <p:cTn id="7" fill="hold">
                            <p:stCondLst>
                              <p:cond delay="1250"/>
                            </p:stCondLst>
                            <p:childTnLst>
                              <p:par>
                                <p:cTn id="8" presetID="16" presetClass="entr" presetSubtype="2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E8C50F5F-C8DC-47D4-8963-08112F6DF6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0504"/>
            <a:ext cx="5816991" cy="5816991"/>
          </a:xfrm>
          <a:prstGeom prst="rect">
            <a:avLst/>
          </a:prstGeom>
        </p:spPr>
      </p:pic>
      <p:pic>
        <p:nvPicPr>
          <p:cNvPr id="9" name="Immagine 8">
            <a:extLst>
              <a:ext uri="{FF2B5EF4-FFF2-40B4-BE49-F238E27FC236}">
                <a16:creationId xmlns:a16="http://schemas.microsoft.com/office/drawing/2014/main" xmlns="" id="{B9DF3A0F-C120-4049-BAEA-5465213D4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8839" y="520504"/>
            <a:ext cx="5816991" cy="5816991"/>
          </a:xfrm>
          <a:prstGeom prst="rect">
            <a:avLst/>
          </a:prstGeom>
        </p:spPr>
      </p:pic>
    </p:spTree>
    <p:extLst>
      <p:ext uri="{BB962C8B-B14F-4D97-AF65-F5344CB8AC3E}">
        <p14:creationId xmlns:p14="http://schemas.microsoft.com/office/powerpoint/2010/main" val="3858624368"/>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6"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44E85C5-63E6-469F-B17A-A356E7E668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235" y="438911"/>
            <a:ext cx="5069055" cy="5980177"/>
          </a:xfrm>
          <a:prstGeom prst="rect">
            <a:avLst/>
          </a:prstGeom>
        </p:spPr>
      </p:pic>
      <p:pic>
        <p:nvPicPr>
          <p:cNvPr id="7" name="Immagine 6">
            <a:extLst>
              <a:ext uri="{FF2B5EF4-FFF2-40B4-BE49-F238E27FC236}">
                <a16:creationId xmlns:a16="http://schemas.microsoft.com/office/drawing/2014/main" xmlns="" id="{D7D2BE4F-2709-4E3A-A366-A1EB9FB98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36" t="10579" r="17694" b="5038"/>
          <a:stretch/>
        </p:blipFill>
        <p:spPr>
          <a:xfrm>
            <a:off x="6217920" y="452162"/>
            <a:ext cx="5069055" cy="6009105"/>
          </a:xfrm>
          <a:prstGeom prst="rect">
            <a:avLst/>
          </a:prstGeom>
        </p:spPr>
      </p:pic>
    </p:spTree>
    <p:extLst>
      <p:ext uri="{BB962C8B-B14F-4D97-AF65-F5344CB8AC3E}">
        <p14:creationId xmlns:p14="http://schemas.microsoft.com/office/powerpoint/2010/main" val="3834258585"/>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ppt_w</p:attrName>
                                        </p:attrNameLst>
                                      </p:cBhvr>
                                      <p:tavLst>
                                        <p:tav tm="0" fmla="#ppt_w*sin(2.5*pi*$)">
                                          <p:val>
                                            <p:fltVal val="0"/>
                                          </p:val>
                                        </p:tav>
                                        <p:tav tm="100000">
                                          <p:val>
                                            <p:fltVal val="1"/>
                                          </p:val>
                                        </p:tav>
                                      </p:tavLst>
                                    </p:anim>
                                    <p:anim calcmode="lin" valueType="num">
                                      <p:cBhvr>
                                        <p:cTn id="9" dur="125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1A2E5D3-94B3-4C62-9CF8-B730F887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766" y="270802"/>
            <a:ext cx="7024468" cy="6316395"/>
          </a:xfrm>
          <a:prstGeom prst="rect">
            <a:avLst/>
          </a:prstGeom>
        </p:spPr>
      </p:pic>
    </p:spTree>
    <p:extLst>
      <p:ext uri="{BB962C8B-B14F-4D97-AF65-F5344CB8AC3E}">
        <p14:creationId xmlns:p14="http://schemas.microsoft.com/office/powerpoint/2010/main" val="1691674525"/>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8276A576-801F-4B65-A139-FBE857E85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89" y="352083"/>
            <a:ext cx="5010151" cy="6386341"/>
          </a:xfrm>
          <a:prstGeom prst="rect">
            <a:avLst/>
          </a:prstGeom>
        </p:spPr>
      </p:pic>
      <p:pic>
        <p:nvPicPr>
          <p:cNvPr id="7" name="Immagine 6">
            <a:extLst>
              <a:ext uri="{FF2B5EF4-FFF2-40B4-BE49-F238E27FC236}">
                <a16:creationId xmlns:a16="http://schemas.microsoft.com/office/drawing/2014/main" xmlns="" id="{4EC67301-CC58-47E1-A525-1A777A371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560" y="235829"/>
            <a:ext cx="5010152" cy="6386341"/>
          </a:xfrm>
          <a:prstGeom prst="rect">
            <a:avLst/>
          </a:prstGeom>
        </p:spPr>
      </p:pic>
    </p:spTree>
    <p:extLst>
      <p:ext uri="{BB962C8B-B14F-4D97-AF65-F5344CB8AC3E}">
        <p14:creationId xmlns:p14="http://schemas.microsoft.com/office/powerpoint/2010/main" val="103716447"/>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1938105-7841-4AE3-A2F5-DB21B26D6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669" y="211015"/>
            <a:ext cx="2571750" cy="3217985"/>
          </a:xfrm>
          <a:prstGeom prst="rect">
            <a:avLst/>
          </a:prstGeom>
        </p:spPr>
      </p:pic>
      <p:pic>
        <p:nvPicPr>
          <p:cNvPr id="7" name="Immagine 6">
            <a:extLst>
              <a:ext uri="{FF2B5EF4-FFF2-40B4-BE49-F238E27FC236}">
                <a16:creationId xmlns:a16="http://schemas.microsoft.com/office/drawing/2014/main" xmlns="" id="{F187A550-858D-43B1-8BC7-1808423A2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419" y="211015"/>
            <a:ext cx="2480858" cy="3217985"/>
          </a:xfrm>
          <a:prstGeom prst="rect">
            <a:avLst/>
          </a:prstGeom>
        </p:spPr>
      </p:pic>
      <p:pic>
        <p:nvPicPr>
          <p:cNvPr id="11" name="Immagine 10">
            <a:extLst>
              <a:ext uri="{FF2B5EF4-FFF2-40B4-BE49-F238E27FC236}">
                <a16:creationId xmlns:a16="http://schemas.microsoft.com/office/drawing/2014/main" xmlns="" id="{E9FA6FFB-2485-433D-AAAE-99E4B2C7A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69" y="3429000"/>
            <a:ext cx="2571750" cy="3429000"/>
          </a:xfrm>
          <a:prstGeom prst="rect">
            <a:avLst/>
          </a:prstGeom>
        </p:spPr>
      </p:pic>
      <p:pic>
        <p:nvPicPr>
          <p:cNvPr id="13" name="Immagine 12">
            <a:extLst>
              <a:ext uri="{FF2B5EF4-FFF2-40B4-BE49-F238E27FC236}">
                <a16:creationId xmlns:a16="http://schemas.microsoft.com/office/drawing/2014/main" xmlns="" id="{9CB3EA4E-613F-4075-B955-8E108E5119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3419" y="3429000"/>
            <a:ext cx="2495257" cy="3429000"/>
          </a:xfrm>
          <a:prstGeom prst="rect">
            <a:avLst/>
          </a:prstGeom>
        </p:spPr>
      </p:pic>
      <p:pic>
        <p:nvPicPr>
          <p:cNvPr id="15" name="Immagine 14">
            <a:extLst>
              <a:ext uri="{FF2B5EF4-FFF2-40B4-BE49-F238E27FC236}">
                <a16:creationId xmlns:a16="http://schemas.microsoft.com/office/drawing/2014/main" xmlns="" id="{0AD70173-9B1E-4545-943D-B6FB605DE232}"/>
              </a:ext>
            </a:extLst>
          </p:cNvPr>
          <p:cNvPicPr>
            <a:picLocks noChangeAspect="1"/>
          </p:cNvPicPr>
          <p:nvPr/>
        </p:nvPicPr>
        <p:blipFill rotWithShape="1">
          <a:blip r:embed="rId6">
            <a:extLst>
              <a:ext uri="{28A0092B-C50C-407E-A947-70E740481C1C}">
                <a14:useLocalDpi xmlns:a14="http://schemas.microsoft.com/office/drawing/2010/main" val="0"/>
              </a:ext>
            </a:extLst>
          </a:blip>
          <a:srcRect l="7380" t="4847" r="5012" b="5931"/>
          <a:stretch/>
        </p:blipFill>
        <p:spPr>
          <a:xfrm>
            <a:off x="5852160" y="211015"/>
            <a:ext cx="6158171" cy="6646985"/>
          </a:xfrm>
          <a:prstGeom prst="rect">
            <a:avLst/>
          </a:prstGeom>
        </p:spPr>
      </p:pic>
    </p:spTree>
    <p:extLst>
      <p:ext uri="{BB962C8B-B14F-4D97-AF65-F5344CB8AC3E}">
        <p14:creationId xmlns:p14="http://schemas.microsoft.com/office/powerpoint/2010/main" val="2500945921"/>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31"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2000" fill="hold"/>
                                        <p:tgtEl>
                                          <p:spTgt spid="15"/>
                                        </p:tgtEl>
                                        <p:attrNameLst>
                                          <p:attrName>ppt_w</p:attrName>
                                        </p:attrNameLst>
                                      </p:cBhvr>
                                      <p:tavLst>
                                        <p:tav tm="0">
                                          <p:val>
                                            <p:fltVal val="0"/>
                                          </p:val>
                                        </p:tav>
                                        <p:tav tm="100000">
                                          <p:val>
                                            <p:strVal val="#ppt_w"/>
                                          </p:val>
                                        </p:tav>
                                      </p:tavLst>
                                    </p:anim>
                                    <p:anim calcmode="lin" valueType="num">
                                      <p:cBhvr>
                                        <p:cTn id="24" dur="2000" fill="hold"/>
                                        <p:tgtEl>
                                          <p:spTgt spid="15"/>
                                        </p:tgtEl>
                                        <p:attrNameLst>
                                          <p:attrName>ppt_h</p:attrName>
                                        </p:attrNameLst>
                                      </p:cBhvr>
                                      <p:tavLst>
                                        <p:tav tm="0">
                                          <p:val>
                                            <p:fltVal val="0"/>
                                          </p:val>
                                        </p:tav>
                                        <p:tav tm="100000">
                                          <p:val>
                                            <p:strVal val="#ppt_h"/>
                                          </p:val>
                                        </p:tav>
                                      </p:tavLst>
                                    </p:anim>
                                    <p:anim calcmode="lin" valueType="num">
                                      <p:cBhvr>
                                        <p:cTn id="25" dur="2000" fill="hold"/>
                                        <p:tgtEl>
                                          <p:spTgt spid="15"/>
                                        </p:tgtEl>
                                        <p:attrNameLst>
                                          <p:attrName>style.rotation</p:attrName>
                                        </p:attrNameLst>
                                      </p:cBhvr>
                                      <p:tavLst>
                                        <p:tav tm="0">
                                          <p:val>
                                            <p:fltVal val="90"/>
                                          </p:val>
                                        </p:tav>
                                        <p:tav tm="100000">
                                          <p:val>
                                            <p:fltVal val="0"/>
                                          </p:val>
                                        </p:tav>
                                      </p:tavLst>
                                    </p:anim>
                                    <p:animEffect transition="in" filter="fade">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774EF43C-9FBB-4BDA-89F4-0A1BE89517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5927" y="93349"/>
            <a:ext cx="2345529" cy="3127371"/>
          </a:xfrm>
          <a:prstGeom prst="rect">
            <a:avLst/>
          </a:prstGeom>
        </p:spPr>
      </p:pic>
      <p:pic>
        <p:nvPicPr>
          <p:cNvPr id="9" name="Immagine 8">
            <a:extLst>
              <a:ext uri="{FF2B5EF4-FFF2-40B4-BE49-F238E27FC236}">
                <a16:creationId xmlns:a16="http://schemas.microsoft.com/office/drawing/2014/main" xmlns="" id="{0D00264C-4159-4262-90C3-86A71981A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1991" y="111123"/>
            <a:ext cx="2332197" cy="3109597"/>
          </a:xfrm>
          <a:prstGeom prst="rect">
            <a:avLst/>
          </a:prstGeom>
        </p:spPr>
      </p:pic>
      <p:pic>
        <p:nvPicPr>
          <p:cNvPr id="11" name="Immagine 10">
            <a:extLst>
              <a:ext uri="{FF2B5EF4-FFF2-40B4-BE49-F238E27FC236}">
                <a16:creationId xmlns:a16="http://schemas.microsoft.com/office/drawing/2014/main" xmlns="" id="{16033AF9-FB74-4526-8DB8-C7A8CCC8E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214" y="3429000"/>
            <a:ext cx="2594777" cy="3459703"/>
          </a:xfrm>
          <a:prstGeom prst="rect">
            <a:avLst/>
          </a:prstGeom>
        </p:spPr>
      </p:pic>
      <p:pic>
        <p:nvPicPr>
          <p:cNvPr id="13" name="Immagine 12">
            <a:extLst>
              <a:ext uri="{FF2B5EF4-FFF2-40B4-BE49-F238E27FC236}">
                <a16:creationId xmlns:a16="http://schemas.microsoft.com/office/drawing/2014/main" xmlns="" id="{48EE3BC2-1BE2-4BF1-85B6-1395379BF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197" y="1912"/>
            <a:ext cx="2414106" cy="3218808"/>
          </a:xfrm>
          <a:prstGeom prst="rect">
            <a:avLst/>
          </a:prstGeom>
        </p:spPr>
      </p:pic>
      <p:pic>
        <p:nvPicPr>
          <p:cNvPr id="15" name="Immagine 14">
            <a:extLst>
              <a:ext uri="{FF2B5EF4-FFF2-40B4-BE49-F238E27FC236}">
                <a16:creationId xmlns:a16="http://schemas.microsoft.com/office/drawing/2014/main" xmlns="" id="{6A7A7CBA-26D5-4899-8426-4DCCEB4F9C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3036" y="3429000"/>
            <a:ext cx="2571750" cy="3429000"/>
          </a:xfrm>
          <a:prstGeom prst="rect">
            <a:avLst/>
          </a:prstGeom>
        </p:spPr>
      </p:pic>
    </p:spTree>
    <p:extLst>
      <p:ext uri="{BB962C8B-B14F-4D97-AF65-F5344CB8AC3E}">
        <p14:creationId xmlns:p14="http://schemas.microsoft.com/office/powerpoint/2010/main" val="3144895704"/>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childTnLst>
                                </p:cTn>
                              </p:par>
                            </p:childTnLst>
                          </p:cTn>
                        </p:par>
                        <p:par>
                          <p:cTn id="8" fill="hold">
                            <p:stCondLst>
                              <p:cond delay="125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1250"/>
                                        <p:tgtEl>
                                          <p:spTgt spid="7"/>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250"/>
                                        <p:tgtEl>
                                          <p:spTgt spid="9"/>
                                        </p:tgtEl>
                                      </p:cBhvr>
                                    </p:animEffect>
                                  </p:childTnLst>
                                </p:cTn>
                              </p:par>
                            </p:childTnLst>
                          </p:cTn>
                        </p:par>
                        <p:par>
                          <p:cTn id="16" fill="hold">
                            <p:stCondLst>
                              <p:cond delay="375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250" fill="hold"/>
                                        <p:tgtEl>
                                          <p:spTgt spid="11"/>
                                        </p:tgtEl>
                                        <p:attrNameLst>
                                          <p:attrName>ppt_w</p:attrName>
                                        </p:attrNameLst>
                                      </p:cBhvr>
                                      <p:tavLst>
                                        <p:tav tm="0">
                                          <p:val>
                                            <p:fltVal val="0"/>
                                          </p:val>
                                        </p:tav>
                                        <p:tav tm="100000">
                                          <p:val>
                                            <p:strVal val="#ppt_w"/>
                                          </p:val>
                                        </p:tav>
                                      </p:tavLst>
                                    </p:anim>
                                    <p:anim calcmode="lin" valueType="num">
                                      <p:cBhvr>
                                        <p:cTn id="20" dur="1250" fill="hold"/>
                                        <p:tgtEl>
                                          <p:spTgt spid="11"/>
                                        </p:tgtEl>
                                        <p:attrNameLst>
                                          <p:attrName>ppt_h</p:attrName>
                                        </p:attrNameLst>
                                      </p:cBhvr>
                                      <p:tavLst>
                                        <p:tav tm="0">
                                          <p:val>
                                            <p:fltVal val="0"/>
                                          </p:val>
                                        </p:tav>
                                        <p:tav tm="100000">
                                          <p:val>
                                            <p:strVal val="#ppt_h"/>
                                          </p:val>
                                        </p:tav>
                                      </p:tavLst>
                                    </p:anim>
                                    <p:animEffect transition="in" filter="fade">
                                      <p:cBhvr>
                                        <p:cTn id="21" dur="1250"/>
                                        <p:tgtEl>
                                          <p:spTgt spid="11"/>
                                        </p:tgtEl>
                                      </p:cBhvr>
                                    </p:animEffec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4A081432-36ED-4AA6-A404-B5F364C54B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71531" y="-1018899"/>
            <a:ext cx="2869010" cy="5100462"/>
          </a:xfrm>
          <a:prstGeom prst="rect">
            <a:avLst/>
          </a:prstGeom>
        </p:spPr>
      </p:pic>
      <p:pic>
        <p:nvPicPr>
          <p:cNvPr id="11" name="Immagine 10">
            <a:extLst>
              <a:ext uri="{FF2B5EF4-FFF2-40B4-BE49-F238E27FC236}">
                <a16:creationId xmlns:a16="http://schemas.microsoft.com/office/drawing/2014/main" xmlns="" id="{4E6FA1F8-5986-46C4-9066-811B32C00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90643" y="2394162"/>
            <a:ext cx="3030786" cy="5100462"/>
          </a:xfrm>
          <a:prstGeom prst="rect">
            <a:avLst/>
          </a:prstGeom>
        </p:spPr>
      </p:pic>
      <p:pic>
        <p:nvPicPr>
          <p:cNvPr id="13" name="Immagine 12">
            <a:extLst>
              <a:ext uri="{FF2B5EF4-FFF2-40B4-BE49-F238E27FC236}">
                <a16:creationId xmlns:a16="http://schemas.microsoft.com/office/drawing/2014/main" xmlns="" id="{E9E2FEC4-D2A9-4F0C-BE19-19CEA2ED9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514" y="-39757"/>
            <a:ext cx="3857625" cy="4452426"/>
          </a:xfrm>
          <a:prstGeom prst="rect">
            <a:avLst/>
          </a:prstGeom>
        </p:spPr>
      </p:pic>
      <p:sp>
        <p:nvSpPr>
          <p:cNvPr id="14" name="CasellaDiTesto 13">
            <a:extLst>
              <a:ext uri="{FF2B5EF4-FFF2-40B4-BE49-F238E27FC236}">
                <a16:creationId xmlns:a16="http://schemas.microsoft.com/office/drawing/2014/main" xmlns="" id="{305FACC9-9430-45DC-B933-7A2C7B318AC4}"/>
              </a:ext>
            </a:extLst>
          </p:cNvPr>
          <p:cNvSpPr txBox="1"/>
          <p:nvPr/>
        </p:nvSpPr>
        <p:spPr>
          <a:xfrm>
            <a:off x="6510659" y="4818002"/>
            <a:ext cx="4466287" cy="1754326"/>
          </a:xfrm>
          <a:prstGeom prst="rect">
            <a:avLst/>
          </a:prstGeom>
          <a:noFill/>
        </p:spPr>
        <p:txBody>
          <a:bodyPr wrap="none" rtlCol="0">
            <a:spAutoFit/>
          </a:bodyPr>
          <a:lstStyle/>
          <a:p>
            <a:r>
              <a:rPr lang="it-IT" sz="3600" b="1" dirty="0">
                <a:solidFill>
                  <a:srgbClr val="FF0000"/>
                </a:solidFill>
                <a:latin typeface="Bradley Hand ITC" panose="03070402050302030203" pitchFamily="66" charset="0"/>
              </a:rPr>
              <a:t>…Perché nell’AMORE,</a:t>
            </a:r>
          </a:p>
          <a:p>
            <a:r>
              <a:rPr lang="it-IT" sz="3600" b="1" dirty="0">
                <a:solidFill>
                  <a:srgbClr val="FF0000"/>
                </a:solidFill>
                <a:latin typeface="Bradley Hand ITC" panose="03070402050302030203" pitchFamily="66" charset="0"/>
              </a:rPr>
              <a:t>Siamo tutti UGUALI</a:t>
            </a:r>
          </a:p>
          <a:p>
            <a:r>
              <a:rPr lang="it-IT" sz="3600" b="1" dirty="0">
                <a:solidFill>
                  <a:srgbClr val="FF0000"/>
                </a:solidFill>
                <a:latin typeface="Bradley Hand ITC" panose="03070402050302030203" pitchFamily="66" charset="0"/>
              </a:rPr>
              <a:t>e SPECIALI…</a:t>
            </a:r>
          </a:p>
        </p:txBody>
      </p:sp>
    </p:spTree>
    <p:extLst>
      <p:ext uri="{BB962C8B-B14F-4D97-AF65-F5344CB8AC3E}">
        <p14:creationId xmlns:p14="http://schemas.microsoft.com/office/powerpoint/2010/main" val="3943832043"/>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1" presetClass="entr" presetSubtype="1"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250"/>
                                        <p:tgtEl>
                                          <p:spTgt spid="13"/>
                                        </p:tgtEl>
                                      </p:cBhvr>
                                    </p:animEffect>
                                  </p:childTnLst>
                                </p:cTn>
                              </p:par>
                            </p:childTnLst>
                          </p:cTn>
                        </p:par>
                        <p:par>
                          <p:cTn id="14" fill="hold">
                            <p:stCondLst>
                              <p:cond delay="4250"/>
                            </p:stCondLst>
                            <p:childTnLst>
                              <p:par>
                                <p:cTn id="15" presetID="3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par>
                          <p:cTn id="21" fill="hold">
                            <p:stCondLst>
                              <p:cond delay="5250"/>
                            </p:stCondLst>
                            <p:childTnLst>
                              <p:par>
                                <p:cTn id="22" presetID="45"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750"/>
                                        <p:tgtEl>
                                          <p:spTgt spid="14"/>
                                        </p:tgtEl>
                                      </p:cBhvr>
                                    </p:animEffect>
                                    <p:anim calcmode="lin" valueType="num">
                                      <p:cBhvr>
                                        <p:cTn id="25" dur="1750" fill="hold"/>
                                        <p:tgtEl>
                                          <p:spTgt spid="14"/>
                                        </p:tgtEl>
                                        <p:attrNameLst>
                                          <p:attrName>ppt_w</p:attrName>
                                        </p:attrNameLst>
                                      </p:cBhvr>
                                      <p:tavLst>
                                        <p:tav tm="0" fmla="#ppt_w*sin(2.5*pi*$)">
                                          <p:val>
                                            <p:fltVal val="0"/>
                                          </p:val>
                                        </p:tav>
                                        <p:tav tm="100000">
                                          <p:val>
                                            <p:fltVal val="1"/>
                                          </p:val>
                                        </p:tav>
                                      </p:tavLst>
                                    </p:anim>
                                    <p:anim calcmode="lin" valueType="num">
                                      <p:cBhvr>
                                        <p:cTn id="26" dur="175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8FA407C1-CF78-43C4-A599-3BC4FB10B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425" y="379827"/>
            <a:ext cx="4573759" cy="6098345"/>
          </a:xfrm>
          <a:prstGeom prst="rect">
            <a:avLst/>
          </a:prstGeom>
        </p:spPr>
      </p:pic>
      <p:pic>
        <p:nvPicPr>
          <p:cNvPr id="7" name="Immagine 6">
            <a:extLst>
              <a:ext uri="{FF2B5EF4-FFF2-40B4-BE49-F238E27FC236}">
                <a16:creationId xmlns:a16="http://schemas.microsoft.com/office/drawing/2014/main" xmlns="" id="{FE4F7D85-9356-4D98-99D8-9CE1EEF3C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206" y="379827"/>
            <a:ext cx="4573759" cy="6098346"/>
          </a:xfrm>
          <a:prstGeom prst="rect">
            <a:avLst/>
          </a:prstGeom>
        </p:spPr>
      </p:pic>
    </p:spTree>
    <p:extLst>
      <p:ext uri="{BB962C8B-B14F-4D97-AF65-F5344CB8AC3E}">
        <p14:creationId xmlns:p14="http://schemas.microsoft.com/office/powerpoint/2010/main" val="1738541876"/>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ppt_w</p:attrName>
                                        </p:attrNameLst>
                                      </p:cBhvr>
                                      <p:tavLst>
                                        <p:tav tm="0" fmla="#ppt_w*sin(2.5*pi*$)">
                                          <p:val>
                                            <p:fltVal val="0"/>
                                          </p:val>
                                        </p:tav>
                                        <p:tav tm="100000">
                                          <p:val>
                                            <p:fltVal val="1"/>
                                          </p:val>
                                        </p:tav>
                                      </p:tavLst>
                                    </p:anim>
                                    <p:anim calcmode="lin" valueType="num">
                                      <p:cBhvr>
                                        <p:cTn id="9" dur="125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ppt_x</p:attrName>
                                        </p:attrNameLst>
                                      </p:cBhvr>
                                      <p:tavLst>
                                        <p:tav tm="0">
                                          <p:val>
                                            <p:strVal val="#ppt_x"/>
                                          </p:val>
                                        </p:tav>
                                        <p:tav tm="100000">
                                          <p:val>
                                            <p:strVal val="#ppt_x"/>
                                          </p:val>
                                        </p:tav>
                                      </p:tavLst>
                                    </p:anim>
                                    <p:anim calcmode="lin" valueType="num">
                                      <p:cBhvr>
                                        <p:cTn id="15"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CB64B19E-53DF-44F5-8684-7E5A78025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507" y="527538"/>
            <a:ext cx="4663147" cy="5802923"/>
          </a:xfrm>
          <a:prstGeom prst="rect">
            <a:avLst/>
          </a:prstGeom>
        </p:spPr>
      </p:pic>
      <p:pic>
        <p:nvPicPr>
          <p:cNvPr id="7" name="Immagine 6">
            <a:extLst>
              <a:ext uri="{FF2B5EF4-FFF2-40B4-BE49-F238E27FC236}">
                <a16:creationId xmlns:a16="http://schemas.microsoft.com/office/drawing/2014/main" xmlns="" id="{7653F7FE-45FF-410E-9CCA-49F2A341E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348" y="434861"/>
            <a:ext cx="4663146" cy="5988277"/>
          </a:xfrm>
          <a:prstGeom prst="rect">
            <a:avLst/>
          </a:prstGeom>
        </p:spPr>
      </p:pic>
    </p:spTree>
    <p:extLst>
      <p:ext uri="{BB962C8B-B14F-4D97-AF65-F5344CB8AC3E}">
        <p14:creationId xmlns:p14="http://schemas.microsoft.com/office/powerpoint/2010/main" val="69632039"/>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ppt_w</p:attrName>
                                        </p:attrNameLst>
                                      </p:cBhvr>
                                      <p:tavLst>
                                        <p:tav tm="0" fmla="#ppt_w*sin(2.5*pi*$)">
                                          <p:val>
                                            <p:fltVal val="0"/>
                                          </p:val>
                                        </p:tav>
                                        <p:tav tm="100000">
                                          <p:val>
                                            <p:fltVal val="1"/>
                                          </p:val>
                                        </p:tav>
                                      </p:tavLst>
                                    </p:anim>
                                    <p:anim calcmode="lin" valueType="num">
                                      <p:cBhvr>
                                        <p:cTn id="9" dur="125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7F8B45D-D4D5-4D30-9D8A-BBB7D4E7D423}"/>
              </a:ext>
            </a:extLst>
          </p:cNvPr>
          <p:cNvSpPr>
            <a:spLocks noGrp="1"/>
          </p:cNvSpPr>
          <p:nvPr>
            <p:ph type="title"/>
          </p:nvPr>
        </p:nvSpPr>
        <p:spPr/>
        <p:txBody>
          <a:bodyPr>
            <a:normAutofit fontScale="90000"/>
          </a:bodyPr>
          <a:lstStyle/>
          <a:p>
            <a:pPr algn="ctr"/>
            <a:r>
              <a:rPr lang="it-IT" sz="2400" b="1" dirty="0">
                <a:solidFill>
                  <a:schemeClr val="accent5">
                    <a:lumMod val="75000"/>
                  </a:schemeClr>
                </a:solidFill>
                <a:latin typeface="Comic Sans MS" panose="030F0702030302020204" pitchFamily="66" charset="0"/>
              </a:rPr>
              <a:t>C’E’ UN FRUTTO SPECIALE CHE E’ PROPRIO ECCEZIONALE, HA UNA VITAMINA ASSAI PREZIOSA CHE E’ DAVVERO PORTENTOSA. INIZIA BENE OGNI MATTINA CON UNA BELLA SPREMUTINA, LE ARANCE METTONO ALLEGRIA, MANGIALE ANCHE IN COMPAGNIA.</a:t>
            </a:r>
          </a:p>
        </p:txBody>
      </p:sp>
      <p:pic>
        <p:nvPicPr>
          <p:cNvPr id="6" name="Segnaposto contenuto 5">
            <a:extLst>
              <a:ext uri="{FF2B5EF4-FFF2-40B4-BE49-F238E27FC236}">
                <a16:creationId xmlns:a16="http://schemas.microsoft.com/office/drawing/2014/main" xmlns="" id="{D4263880-3FBA-4ECB-B846-8CE55DC93D48}"/>
              </a:ext>
            </a:extLst>
          </p:cNvPr>
          <p:cNvPicPr>
            <a:picLocks noGrp="1" noChangeAspect="1"/>
          </p:cNvPicPr>
          <p:nvPr>
            <p:ph idx="1"/>
          </p:nvPr>
        </p:nvPicPr>
        <p:blipFill rotWithShape="1">
          <a:blip r:embed="rId2"/>
          <a:srcRect t="44538"/>
          <a:stretch/>
        </p:blipFill>
        <p:spPr>
          <a:xfrm>
            <a:off x="3172531" y="1783454"/>
            <a:ext cx="5846937" cy="4486275"/>
          </a:xfrm>
          <a:prstGeom prst="rect">
            <a:avLst/>
          </a:prstGeom>
        </p:spPr>
      </p:pic>
    </p:spTree>
    <p:extLst>
      <p:ext uri="{BB962C8B-B14F-4D97-AF65-F5344CB8AC3E}">
        <p14:creationId xmlns:p14="http://schemas.microsoft.com/office/powerpoint/2010/main" val="2215029629"/>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xmlns="" id="{0FE96B4C-5F5D-4411-94FD-5D63553B352A}"/>
              </a:ext>
            </a:extLst>
          </p:cNvPr>
          <p:cNvPicPr>
            <a:picLocks noGrp="1" noChangeAspect="1"/>
          </p:cNvPicPr>
          <p:nvPr>
            <p:ph idx="1"/>
          </p:nvPr>
        </p:nvPicPr>
        <p:blipFill rotWithShape="1">
          <a:blip r:embed="rId2"/>
          <a:srcRect l="20330" t="21591" r="20943" b="22249"/>
          <a:stretch/>
        </p:blipFill>
        <p:spPr>
          <a:xfrm>
            <a:off x="868017" y="367747"/>
            <a:ext cx="10455965" cy="6122505"/>
          </a:xfrm>
          <a:prstGeom prst="rect">
            <a:avLst/>
          </a:prstGeom>
        </p:spPr>
      </p:pic>
    </p:spTree>
    <p:extLst>
      <p:ext uri="{BB962C8B-B14F-4D97-AF65-F5344CB8AC3E}">
        <p14:creationId xmlns:p14="http://schemas.microsoft.com/office/powerpoint/2010/main" val="2450840451"/>
      </p:ext>
    </p:extLst>
  </p:cSld>
  <p:clrMapOvr>
    <a:masterClrMapping/>
  </p:clrMapOvr>
  <p:transition spd="slow" advTm="7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8FB3931-5435-4CFA-A04E-38CD175CBB0D}"/>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xmlns="" id="{849D11E9-18E5-41E2-8477-2ED36DB75ABD}"/>
              </a:ext>
            </a:extLst>
          </p:cNvPr>
          <p:cNvPicPr>
            <a:picLocks noGrp="1" noChangeAspect="1"/>
          </p:cNvPicPr>
          <p:nvPr>
            <p:ph idx="1"/>
          </p:nvPr>
        </p:nvPicPr>
        <p:blipFill>
          <a:blip r:embed="rId2"/>
          <a:stretch>
            <a:fillRect/>
          </a:stretch>
        </p:blipFill>
        <p:spPr>
          <a:xfrm>
            <a:off x="583096" y="365125"/>
            <a:ext cx="10880034" cy="5811838"/>
          </a:xfrm>
          <a:prstGeom prst="rect">
            <a:avLst/>
          </a:prstGeom>
        </p:spPr>
      </p:pic>
    </p:spTree>
    <p:extLst>
      <p:ext uri="{BB962C8B-B14F-4D97-AF65-F5344CB8AC3E}">
        <p14:creationId xmlns:p14="http://schemas.microsoft.com/office/powerpoint/2010/main" val="498076567"/>
      </p:ext>
    </p:extLst>
  </p:cSld>
  <p:clrMapOvr>
    <a:masterClrMapping/>
  </p:clrMapOvr>
  <p:transition spd="slow" advTm="7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E35792B-7547-4AEA-82F1-6193B9D97E0F}"/>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xmlns="" id="{9DC4A2F4-42C4-4A9E-A4CB-3B501B54C198}"/>
              </a:ext>
            </a:extLst>
          </p:cNvPr>
          <p:cNvPicPr>
            <a:picLocks noGrp="1" noChangeAspect="1"/>
          </p:cNvPicPr>
          <p:nvPr>
            <p:ph idx="1"/>
          </p:nvPr>
        </p:nvPicPr>
        <p:blipFill>
          <a:blip r:embed="rId2"/>
          <a:stretch>
            <a:fillRect/>
          </a:stretch>
        </p:blipFill>
        <p:spPr>
          <a:xfrm>
            <a:off x="838200" y="365125"/>
            <a:ext cx="10717695" cy="5811838"/>
          </a:xfrm>
          <a:prstGeom prst="rect">
            <a:avLst/>
          </a:prstGeom>
        </p:spPr>
      </p:pic>
    </p:spTree>
    <p:extLst>
      <p:ext uri="{BB962C8B-B14F-4D97-AF65-F5344CB8AC3E}">
        <p14:creationId xmlns:p14="http://schemas.microsoft.com/office/powerpoint/2010/main" val="1406533242"/>
      </p:ext>
    </p:extLst>
  </p:cSld>
  <p:clrMapOvr>
    <a:masterClrMapping/>
  </p:clrMapOvr>
  <p:transition spd="slow" advTm="7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BBDF38C-0D64-4A97-B478-67184E5CFF26}"/>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C49DE367-7340-44F1-A47D-B2C2EBED35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104" y="145774"/>
            <a:ext cx="11105322" cy="6520069"/>
          </a:xfrm>
        </p:spPr>
      </p:pic>
    </p:spTree>
    <p:extLst>
      <p:ext uri="{BB962C8B-B14F-4D97-AF65-F5344CB8AC3E}">
        <p14:creationId xmlns:p14="http://schemas.microsoft.com/office/powerpoint/2010/main" val="2613217657"/>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C251749-B1BD-4C1F-8481-C05978EEFBA2}"/>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0FBFA92F-8E75-45A8-A748-B10A017706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060" y="0"/>
            <a:ext cx="11820939" cy="6639339"/>
          </a:xfrm>
        </p:spPr>
      </p:pic>
    </p:spTree>
    <p:extLst>
      <p:ext uri="{BB962C8B-B14F-4D97-AF65-F5344CB8AC3E}">
        <p14:creationId xmlns:p14="http://schemas.microsoft.com/office/powerpoint/2010/main" val="1598798350"/>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7">
                                          <p:stCondLst>
                                            <p:cond delay="0"/>
                                          </p:stCondLst>
                                        </p:cTn>
                                        <p:tgtEl>
                                          <p:spTgt spid="5"/>
                                        </p:tgtEl>
                                      </p:cBhvr>
                                    </p:animEffect>
                                    <p:anim calcmode="lin" valueType="num">
                                      <p:cBhvr>
                                        <p:cTn id="8" dur="1594"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5"/>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5"/>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5"/>
                                        </p:tgtEl>
                                        <p:attrNameLst>
                                          <p:attrName>ppt_y</p:attrName>
                                        </p:attrNameLst>
                                      </p:cBhvr>
                                      <p:tavLst>
                                        <p:tav tm="0" fmla="#ppt_y-sin(pi*$)/81">
                                          <p:val>
                                            <p:fltVal val="0"/>
                                          </p:val>
                                        </p:tav>
                                        <p:tav tm="100000">
                                          <p:val>
                                            <p:fltVal val="1"/>
                                          </p:val>
                                        </p:tav>
                                      </p:tavLst>
                                    </p:anim>
                                    <p:animScale>
                                      <p:cBhvr>
                                        <p:cTn id="13" dur="23">
                                          <p:stCondLst>
                                            <p:cond delay="569"/>
                                          </p:stCondLst>
                                        </p:cTn>
                                        <p:tgtEl>
                                          <p:spTgt spid="5"/>
                                        </p:tgtEl>
                                      </p:cBhvr>
                                      <p:to x="100000" y="60000"/>
                                    </p:animScale>
                                    <p:animScale>
                                      <p:cBhvr>
                                        <p:cTn id="14" dur="145" decel="50000">
                                          <p:stCondLst>
                                            <p:cond delay="592"/>
                                          </p:stCondLst>
                                        </p:cTn>
                                        <p:tgtEl>
                                          <p:spTgt spid="5"/>
                                        </p:tgtEl>
                                      </p:cBhvr>
                                      <p:to x="100000" y="100000"/>
                                    </p:animScale>
                                    <p:animScale>
                                      <p:cBhvr>
                                        <p:cTn id="15" dur="23">
                                          <p:stCondLst>
                                            <p:cond delay="1148"/>
                                          </p:stCondLst>
                                        </p:cTn>
                                        <p:tgtEl>
                                          <p:spTgt spid="5"/>
                                        </p:tgtEl>
                                      </p:cBhvr>
                                      <p:to x="100000" y="80000"/>
                                    </p:animScale>
                                    <p:animScale>
                                      <p:cBhvr>
                                        <p:cTn id="16" dur="145" decel="50000">
                                          <p:stCondLst>
                                            <p:cond delay="1171"/>
                                          </p:stCondLst>
                                        </p:cTn>
                                        <p:tgtEl>
                                          <p:spTgt spid="5"/>
                                        </p:tgtEl>
                                      </p:cBhvr>
                                      <p:to x="100000" y="100000"/>
                                    </p:animScale>
                                    <p:animScale>
                                      <p:cBhvr>
                                        <p:cTn id="17" dur="23">
                                          <p:stCondLst>
                                            <p:cond delay="1437"/>
                                          </p:stCondLst>
                                        </p:cTn>
                                        <p:tgtEl>
                                          <p:spTgt spid="5"/>
                                        </p:tgtEl>
                                      </p:cBhvr>
                                      <p:to x="100000" y="90000"/>
                                    </p:animScale>
                                    <p:animScale>
                                      <p:cBhvr>
                                        <p:cTn id="18" dur="145" decel="50000">
                                          <p:stCondLst>
                                            <p:cond delay="1459"/>
                                          </p:stCondLst>
                                        </p:cTn>
                                        <p:tgtEl>
                                          <p:spTgt spid="5"/>
                                        </p:tgtEl>
                                      </p:cBhvr>
                                      <p:to x="100000" y="100000"/>
                                    </p:animScale>
                                    <p:animScale>
                                      <p:cBhvr>
                                        <p:cTn id="19" dur="23">
                                          <p:stCondLst>
                                            <p:cond delay="1582"/>
                                          </p:stCondLst>
                                        </p:cTn>
                                        <p:tgtEl>
                                          <p:spTgt spid="5"/>
                                        </p:tgtEl>
                                      </p:cBhvr>
                                      <p:to x="100000" y="95000"/>
                                    </p:animScale>
                                    <p:animScale>
                                      <p:cBhvr>
                                        <p:cTn id="20" dur="145" decel="50000">
                                          <p:stCondLst>
                                            <p:cond delay="1605"/>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3F270FF-3ECD-404E-B860-E09BDD30E856}"/>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721AC413-52E4-40F5-9230-97927F91F7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316" t="2800" r="4372" b="2811"/>
          <a:stretch/>
        </p:blipFill>
        <p:spPr>
          <a:xfrm>
            <a:off x="974035" y="238539"/>
            <a:ext cx="10515600" cy="6254336"/>
          </a:xfrm>
        </p:spPr>
      </p:pic>
    </p:spTree>
    <p:extLst>
      <p:ext uri="{BB962C8B-B14F-4D97-AF65-F5344CB8AC3E}">
        <p14:creationId xmlns:p14="http://schemas.microsoft.com/office/powerpoint/2010/main" val="4248446062"/>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824F7AC5-DF39-4F74-A291-D8CB49812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05" y="460717"/>
            <a:ext cx="5006927" cy="5936566"/>
          </a:xfrm>
          <a:prstGeom prst="rect">
            <a:avLst/>
          </a:prstGeom>
        </p:spPr>
      </p:pic>
      <p:pic>
        <p:nvPicPr>
          <p:cNvPr id="9" name="Immagine 8">
            <a:extLst>
              <a:ext uri="{FF2B5EF4-FFF2-40B4-BE49-F238E27FC236}">
                <a16:creationId xmlns:a16="http://schemas.microsoft.com/office/drawing/2014/main" xmlns="" id="{2AA5EC68-1C25-4675-8567-D4976FA04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583" y="460717"/>
            <a:ext cx="5579012" cy="5936566"/>
          </a:xfrm>
          <a:prstGeom prst="rect">
            <a:avLst/>
          </a:prstGeom>
        </p:spPr>
      </p:pic>
    </p:spTree>
    <p:extLst>
      <p:ext uri="{BB962C8B-B14F-4D97-AF65-F5344CB8AC3E}">
        <p14:creationId xmlns:p14="http://schemas.microsoft.com/office/powerpoint/2010/main" val="232189884"/>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250"/>
                                        <p:tgtEl>
                                          <p:spTgt spid="5"/>
                                        </p:tgtEl>
                                      </p:cBhvr>
                                    </p:animEffect>
                                  </p:childTnLst>
                                </p:cTn>
                              </p:par>
                            </p:childTnLst>
                          </p:cTn>
                        </p:par>
                        <p:par>
                          <p:cTn id="8" fill="hold">
                            <p:stCondLst>
                              <p:cond delay="125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30DD3D6-9CCB-4713-A47B-C486A61A4730}"/>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417955FA-12BB-40CD-A738-533942104C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322" y="0"/>
            <a:ext cx="11661913" cy="6858000"/>
          </a:xfrm>
        </p:spPr>
      </p:pic>
    </p:spTree>
    <p:extLst>
      <p:ext uri="{BB962C8B-B14F-4D97-AF65-F5344CB8AC3E}">
        <p14:creationId xmlns:p14="http://schemas.microsoft.com/office/powerpoint/2010/main" val="504177700"/>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AC52EC7-36FA-45C6-B9F6-BF057061A7B3}"/>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BB074E47-3A49-4A13-80D6-3A1327D16E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045599594"/>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66B8E905-76C4-40E6-9BB2-0A31F24031B4}"/>
              </a:ext>
            </a:extLst>
          </p:cNvPr>
          <p:cNvPicPr>
            <a:picLocks noChangeAspect="1"/>
          </p:cNvPicPr>
          <p:nvPr/>
        </p:nvPicPr>
        <p:blipFill rotWithShape="1">
          <a:blip r:embed="rId2">
            <a:extLst>
              <a:ext uri="{28A0092B-C50C-407E-A947-70E740481C1C}">
                <a14:useLocalDpi xmlns:a14="http://schemas.microsoft.com/office/drawing/2010/main" val="0"/>
              </a:ext>
            </a:extLst>
          </a:blip>
          <a:srcRect b="9704"/>
          <a:stretch/>
        </p:blipFill>
        <p:spPr>
          <a:xfrm>
            <a:off x="-106018" y="-16636"/>
            <a:ext cx="12298017" cy="6874636"/>
          </a:xfrm>
          <a:prstGeom prst="rect">
            <a:avLst/>
          </a:prstGeom>
        </p:spPr>
      </p:pic>
      <p:sp>
        <p:nvSpPr>
          <p:cNvPr id="2" name="Titolo 1">
            <a:extLst>
              <a:ext uri="{FF2B5EF4-FFF2-40B4-BE49-F238E27FC236}">
                <a16:creationId xmlns:a16="http://schemas.microsoft.com/office/drawing/2014/main" xmlns="" id="{CFFFF91E-A174-4FD0-BDF7-1CF02E04993E}"/>
              </a:ext>
            </a:extLst>
          </p:cNvPr>
          <p:cNvSpPr>
            <a:spLocks noGrp="1"/>
          </p:cNvSpPr>
          <p:nvPr>
            <p:ph type="title"/>
          </p:nvPr>
        </p:nvSpPr>
        <p:spPr>
          <a:xfrm>
            <a:off x="2627242" y="2551733"/>
            <a:ext cx="10515600" cy="1325563"/>
          </a:xfrm>
        </p:spPr>
        <p:txBody>
          <a:bodyPr/>
          <a:lstStyle/>
          <a:p>
            <a:r>
              <a:rPr lang="it-IT" dirty="0">
                <a:solidFill>
                  <a:srgbClr val="FF0000"/>
                </a:solidFill>
                <a:latin typeface="Comic Sans MS" panose="030F0702030302020204" pitchFamily="66" charset="0"/>
              </a:rPr>
              <a:t>…TANTE ESPERIENZE </a:t>
            </a:r>
            <a:br>
              <a:rPr lang="it-IT" dirty="0">
                <a:solidFill>
                  <a:srgbClr val="FF0000"/>
                </a:solidFill>
                <a:latin typeface="Comic Sans MS" panose="030F0702030302020204" pitchFamily="66" charset="0"/>
              </a:rPr>
            </a:br>
            <a:r>
              <a:rPr lang="it-IT" dirty="0">
                <a:solidFill>
                  <a:srgbClr val="FF0000"/>
                </a:solidFill>
                <a:latin typeface="Comic Sans MS" panose="030F0702030302020204" pitchFamily="66" charset="0"/>
              </a:rPr>
              <a:t>ANCORA CI ATTENDONO…</a:t>
            </a:r>
          </a:p>
        </p:txBody>
      </p:sp>
    </p:spTree>
    <p:extLst>
      <p:ext uri="{BB962C8B-B14F-4D97-AF65-F5344CB8AC3E}">
        <p14:creationId xmlns:p14="http://schemas.microsoft.com/office/powerpoint/2010/main" val="136546356"/>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80E33103-95A8-417A-BFB4-DD9C7BFFA2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21451">
            <a:off x="326940" y="2320816"/>
            <a:ext cx="2657970" cy="3324412"/>
          </a:xfrm>
          <a:prstGeom prst="rect">
            <a:avLst/>
          </a:prstGeom>
        </p:spPr>
      </p:pic>
      <p:pic>
        <p:nvPicPr>
          <p:cNvPr id="9" name="Immagine 8">
            <a:extLst>
              <a:ext uri="{FF2B5EF4-FFF2-40B4-BE49-F238E27FC236}">
                <a16:creationId xmlns:a16="http://schemas.microsoft.com/office/drawing/2014/main" xmlns="" id="{926DE402-7C54-4F6D-8F17-C0F98AFC4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57219">
            <a:off x="9216973" y="2129862"/>
            <a:ext cx="2624455" cy="3499274"/>
          </a:xfrm>
          <a:prstGeom prst="rect">
            <a:avLst/>
          </a:prstGeom>
        </p:spPr>
      </p:pic>
      <p:pic>
        <p:nvPicPr>
          <p:cNvPr id="15" name="Immagine 14">
            <a:extLst>
              <a:ext uri="{FF2B5EF4-FFF2-40B4-BE49-F238E27FC236}">
                <a16:creationId xmlns:a16="http://schemas.microsoft.com/office/drawing/2014/main" xmlns="" id="{003ACB6C-ADF3-4E59-A872-9A55C4527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311" y="605995"/>
            <a:ext cx="4745990" cy="6327987"/>
          </a:xfrm>
          <a:prstGeom prst="rect">
            <a:avLst/>
          </a:prstGeom>
        </p:spPr>
      </p:pic>
      <p:sp>
        <p:nvSpPr>
          <p:cNvPr id="2" name="CasellaDiTesto 1">
            <a:extLst>
              <a:ext uri="{FF2B5EF4-FFF2-40B4-BE49-F238E27FC236}">
                <a16:creationId xmlns:a16="http://schemas.microsoft.com/office/drawing/2014/main" xmlns="" id="{F1EAAF5C-6A25-4F43-8A45-423F2E16C790}"/>
              </a:ext>
            </a:extLst>
          </p:cNvPr>
          <p:cNvSpPr txBox="1"/>
          <p:nvPr/>
        </p:nvSpPr>
        <p:spPr>
          <a:xfrm flipH="1">
            <a:off x="377023" y="384313"/>
            <a:ext cx="3068542" cy="369332"/>
          </a:xfrm>
          <a:prstGeom prst="rect">
            <a:avLst/>
          </a:prstGeom>
          <a:noFill/>
        </p:spPr>
        <p:txBody>
          <a:bodyPr wrap="square" rtlCol="0">
            <a:spAutoFit/>
          </a:bodyPr>
          <a:lstStyle/>
          <a:p>
            <a:endParaRPr lang="it-IT" dirty="0"/>
          </a:p>
        </p:txBody>
      </p:sp>
      <p:sp>
        <p:nvSpPr>
          <p:cNvPr id="3" name="CasellaDiTesto 2">
            <a:extLst>
              <a:ext uri="{FF2B5EF4-FFF2-40B4-BE49-F238E27FC236}">
                <a16:creationId xmlns:a16="http://schemas.microsoft.com/office/drawing/2014/main" xmlns="" id="{9BD492EE-E4FD-4461-9F5A-BF89085FBF12}"/>
              </a:ext>
            </a:extLst>
          </p:cNvPr>
          <p:cNvSpPr txBox="1"/>
          <p:nvPr/>
        </p:nvSpPr>
        <p:spPr>
          <a:xfrm>
            <a:off x="26781" y="199598"/>
            <a:ext cx="3445565" cy="1569660"/>
          </a:xfrm>
          <a:prstGeom prst="rect">
            <a:avLst/>
          </a:prstGeom>
          <a:noFill/>
        </p:spPr>
        <p:txBody>
          <a:bodyPr wrap="square" rtlCol="0">
            <a:spAutoFit/>
          </a:bodyPr>
          <a:lstStyle/>
          <a:p>
            <a:r>
              <a:rPr lang="it-IT" sz="4800" dirty="0">
                <a:solidFill>
                  <a:srgbClr val="FF0000"/>
                </a:solidFill>
                <a:latin typeface="Comic Sans MS" panose="030F0702030302020204" pitchFamily="66" charset="0"/>
              </a:rPr>
              <a:t>Ripartiamo giocando..</a:t>
            </a:r>
          </a:p>
        </p:txBody>
      </p:sp>
    </p:spTree>
    <p:extLst>
      <p:ext uri="{BB962C8B-B14F-4D97-AF65-F5344CB8AC3E}">
        <p14:creationId xmlns:p14="http://schemas.microsoft.com/office/powerpoint/2010/main" val="3550458395"/>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250"/>
                                        <p:tgtEl>
                                          <p:spTgt spid="15"/>
                                        </p:tgtEl>
                                      </p:cBhvr>
                                    </p:animEffect>
                                  </p:childTnLst>
                                </p:cTn>
                              </p:par>
                            </p:childTnLst>
                          </p:cTn>
                        </p:par>
                        <p:par>
                          <p:cTn id="8" fill="hold">
                            <p:stCondLst>
                              <p:cond delay="125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250" fill="hold"/>
                                        <p:tgtEl>
                                          <p:spTgt spid="5"/>
                                        </p:tgtEl>
                                        <p:attrNameLst>
                                          <p:attrName>ppt_w</p:attrName>
                                        </p:attrNameLst>
                                      </p:cBhvr>
                                      <p:tavLst>
                                        <p:tav tm="0">
                                          <p:val>
                                            <p:fltVal val="0"/>
                                          </p:val>
                                        </p:tav>
                                        <p:tav tm="100000">
                                          <p:val>
                                            <p:strVal val="#ppt_w"/>
                                          </p:val>
                                        </p:tav>
                                      </p:tavLst>
                                    </p:anim>
                                    <p:anim calcmode="lin" valueType="num">
                                      <p:cBhvr>
                                        <p:cTn id="12" dur="1250" fill="hold"/>
                                        <p:tgtEl>
                                          <p:spTgt spid="5"/>
                                        </p:tgtEl>
                                        <p:attrNameLst>
                                          <p:attrName>ppt_h</p:attrName>
                                        </p:attrNameLst>
                                      </p:cBhvr>
                                      <p:tavLst>
                                        <p:tav tm="0">
                                          <p:val>
                                            <p:fltVal val="0"/>
                                          </p:val>
                                        </p:tav>
                                        <p:tav tm="100000">
                                          <p:val>
                                            <p:strVal val="#ppt_h"/>
                                          </p:val>
                                        </p:tav>
                                      </p:tavLst>
                                    </p:anim>
                                    <p:anim calcmode="lin" valueType="num">
                                      <p:cBhvr>
                                        <p:cTn id="13" dur="1250" fill="hold"/>
                                        <p:tgtEl>
                                          <p:spTgt spid="5"/>
                                        </p:tgtEl>
                                        <p:attrNameLst>
                                          <p:attrName>style.rotation</p:attrName>
                                        </p:attrNameLst>
                                      </p:cBhvr>
                                      <p:tavLst>
                                        <p:tav tm="0">
                                          <p:val>
                                            <p:fltVal val="90"/>
                                          </p:val>
                                        </p:tav>
                                        <p:tav tm="100000">
                                          <p:val>
                                            <p:fltVal val="0"/>
                                          </p:val>
                                        </p:tav>
                                      </p:tavLst>
                                    </p:anim>
                                    <p:animEffect transition="in" filter="fade">
                                      <p:cBhvr>
                                        <p:cTn id="14" dur="1250"/>
                                        <p:tgtEl>
                                          <p:spTgt spid="5"/>
                                        </p:tgtEl>
                                      </p:cBhvr>
                                    </p:animEffect>
                                  </p:childTnLst>
                                </p:cTn>
                              </p:par>
                            </p:childTnLst>
                          </p:cTn>
                        </p:par>
                        <p:par>
                          <p:cTn id="15" fill="hold">
                            <p:stCondLst>
                              <p:cond delay="25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250" fill="hold"/>
                                        <p:tgtEl>
                                          <p:spTgt spid="9"/>
                                        </p:tgtEl>
                                        <p:attrNameLst>
                                          <p:attrName>ppt_w</p:attrName>
                                        </p:attrNameLst>
                                      </p:cBhvr>
                                      <p:tavLst>
                                        <p:tav tm="0">
                                          <p:val>
                                            <p:fltVal val="0"/>
                                          </p:val>
                                        </p:tav>
                                        <p:tav tm="100000">
                                          <p:val>
                                            <p:strVal val="#ppt_w"/>
                                          </p:val>
                                        </p:tav>
                                      </p:tavLst>
                                    </p:anim>
                                    <p:anim calcmode="lin" valueType="num">
                                      <p:cBhvr>
                                        <p:cTn id="19" dur="1250" fill="hold"/>
                                        <p:tgtEl>
                                          <p:spTgt spid="9"/>
                                        </p:tgtEl>
                                        <p:attrNameLst>
                                          <p:attrName>ppt_h</p:attrName>
                                        </p:attrNameLst>
                                      </p:cBhvr>
                                      <p:tavLst>
                                        <p:tav tm="0">
                                          <p:val>
                                            <p:fltVal val="0"/>
                                          </p:val>
                                        </p:tav>
                                        <p:tav tm="100000">
                                          <p:val>
                                            <p:strVal val="#ppt_h"/>
                                          </p:val>
                                        </p:tav>
                                      </p:tavLst>
                                    </p:anim>
                                    <p:anim calcmode="lin" valueType="num">
                                      <p:cBhvr>
                                        <p:cTn id="20" dur="1250" fill="hold"/>
                                        <p:tgtEl>
                                          <p:spTgt spid="9"/>
                                        </p:tgtEl>
                                        <p:attrNameLst>
                                          <p:attrName>style.rotation</p:attrName>
                                        </p:attrNameLst>
                                      </p:cBhvr>
                                      <p:tavLst>
                                        <p:tav tm="0">
                                          <p:val>
                                            <p:fltVal val="90"/>
                                          </p:val>
                                        </p:tav>
                                        <p:tav tm="100000">
                                          <p:val>
                                            <p:fltVal val="0"/>
                                          </p:val>
                                        </p:tav>
                                      </p:tavLst>
                                    </p:anim>
                                    <p:animEffect transition="in" filter="fade">
                                      <p:cBhvr>
                                        <p:cTn id="21" dur="12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circle(in)">
                                      <p:cBhvr>
                                        <p:cTn id="2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F88A2ADA-9AAD-4EB1-970C-BBCE43D50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3" y="0"/>
            <a:ext cx="12225689" cy="6857999"/>
          </a:xfrm>
          <a:prstGeom prst="rect">
            <a:avLst/>
          </a:prstGeom>
        </p:spPr>
      </p:pic>
      <p:pic>
        <p:nvPicPr>
          <p:cNvPr id="3" name="Immagine 2">
            <a:extLst>
              <a:ext uri="{FF2B5EF4-FFF2-40B4-BE49-F238E27FC236}">
                <a16:creationId xmlns:a16="http://schemas.microsoft.com/office/drawing/2014/main" xmlns="" id="{F2247BA8-3981-4924-80A0-36A81D404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870" y="168813"/>
            <a:ext cx="6130582" cy="6130582"/>
          </a:xfrm>
          <a:prstGeom prst="rect">
            <a:avLst/>
          </a:prstGeom>
        </p:spPr>
      </p:pic>
    </p:spTree>
    <p:extLst>
      <p:ext uri="{BB962C8B-B14F-4D97-AF65-F5344CB8AC3E}">
        <p14:creationId xmlns:p14="http://schemas.microsoft.com/office/powerpoint/2010/main" val="750515043"/>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F57297E-EAE3-467B-8BA1-DEBCA048C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Tree>
    <p:extLst>
      <p:ext uri="{BB962C8B-B14F-4D97-AF65-F5344CB8AC3E}">
        <p14:creationId xmlns:p14="http://schemas.microsoft.com/office/powerpoint/2010/main" val="1623397793"/>
      </p:ext>
    </p:extLst>
  </p:cSld>
  <p:clrMapOvr>
    <a:masterClrMapping/>
  </p:clrMapOvr>
  <p:transition spd="slow" advTm="7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zigZag">
          <a:fgClr>
            <a:srgbClr val="00B050"/>
          </a:fgClr>
          <a:bgClr>
            <a:schemeClr val="bg1"/>
          </a:bgClr>
        </a:pattFill>
        <a:effectLst/>
      </p:bgPr>
    </p:bg>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xmlns="" id="{3746A974-B0F0-49B5-83AB-C960F81E83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08735">
            <a:off x="8923822" y="2868220"/>
            <a:ext cx="2736164" cy="3672567"/>
          </a:xfrm>
          <a:prstGeom prst="rect">
            <a:avLst/>
          </a:prstGeom>
        </p:spPr>
      </p:pic>
      <p:pic>
        <p:nvPicPr>
          <p:cNvPr id="19" name="Immagine 18">
            <a:extLst>
              <a:ext uri="{FF2B5EF4-FFF2-40B4-BE49-F238E27FC236}">
                <a16:creationId xmlns:a16="http://schemas.microsoft.com/office/drawing/2014/main" xmlns="" id="{DC176EA9-129E-49CB-84D3-5E50E4A53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936" y="1838980"/>
            <a:ext cx="4052570" cy="3330112"/>
          </a:xfrm>
          <a:prstGeom prst="rect">
            <a:avLst/>
          </a:prstGeom>
        </p:spPr>
      </p:pic>
      <p:pic>
        <p:nvPicPr>
          <p:cNvPr id="21" name="Immagine 20">
            <a:extLst>
              <a:ext uri="{FF2B5EF4-FFF2-40B4-BE49-F238E27FC236}">
                <a16:creationId xmlns:a16="http://schemas.microsoft.com/office/drawing/2014/main" xmlns="" id="{754F8FFE-EC91-49A8-95AD-A575DFC17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787">
            <a:off x="381397" y="193602"/>
            <a:ext cx="2724472" cy="3632629"/>
          </a:xfrm>
          <a:prstGeom prst="rect">
            <a:avLst/>
          </a:prstGeom>
        </p:spPr>
      </p:pic>
    </p:spTree>
    <p:extLst>
      <p:ext uri="{BB962C8B-B14F-4D97-AF65-F5344CB8AC3E}">
        <p14:creationId xmlns:p14="http://schemas.microsoft.com/office/powerpoint/2010/main" val="1177422245"/>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ppt_x"/>
                                          </p:val>
                                        </p:tav>
                                        <p:tav tm="100000">
                                          <p:val>
                                            <p:strVal val="#ppt_x"/>
                                          </p:val>
                                        </p:tav>
                                      </p:tavLst>
                                    </p:anim>
                                    <p:anim calcmode="lin" valueType="num">
                                      <p:cBhvr additive="base">
                                        <p:cTn id="8"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1250"/>
                                        <p:tgtEl>
                                          <p:spTgt spid="19"/>
                                        </p:tgtEl>
                                      </p:cBhvr>
                                    </p:animEffect>
                                  </p:childTnLst>
                                </p:cTn>
                              </p:par>
                            </p:childTnLst>
                          </p:cTn>
                        </p:par>
                        <p:par>
                          <p:cTn id="14" fill="hold">
                            <p:stCondLst>
                              <p:cond delay="1250"/>
                            </p:stCondLst>
                            <p:childTnLst>
                              <p:par>
                                <p:cTn id="15" presetID="6"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Bl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TM03457510[[fn=Sapone]]</Template>
  <TotalTime>402</TotalTime>
  <Words>105</Words>
  <Application>Microsoft Office PowerPoint</Application>
  <PresentationFormat>Personalizzato</PresentationFormat>
  <Paragraphs>16</Paragraphs>
  <Slides>52</Slides>
  <Notes>0</Notes>
  <HiddenSlides>0</HiddenSlides>
  <MMClips>1</MMClips>
  <ScaleCrop>false</ScaleCrop>
  <HeadingPairs>
    <vt:vector size="4" baseType="variant">
      <vt:variant>
        <vt:lpstr>Tema</vt:lpstr>
      </vt:variant>
      <vt:variant>
        <vt:i4>1</vt:i4>
      </vt:variant>
      <vt:variant>
        <vt:lpstr>Titoli diapositive</vt:lpstr>
      </vt:variant>
      <vt:variant>
        <vt:i4>52</vt:i4>
      </vt:variant>
    </vt:vector>
  </HeadingPairs>
  <TitlesOfParts>
    <vt:vector size="53"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C’E’ UN FRUTTO SPECIALE CHE E’ PROPRIO ECCEZIONALE, HA UNA VITAMINA ASSAI PREZIOSA CHE E’ DAVVERO PORTENTOSA. INIZIA BENE OGNI MATTINA CON UNA BELLA SPREMUTINA, LE ARANCE METTONO ALLEGRIA, MANGIALE ANCHE IN COMPAGNIA.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…TANTE ESPERIENZE  ANCORA CI ATTENDONO…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Utente1</dc:creator>
  <cp:lastModifiedBy>Marino</cp:lastModifiedBy>
  <cp:revision>38</cp:revision>
  <dcterms:created xsi:type="dcterms:W3CDTF">2021-11-30T08:30:43Z</dcterms:created>
  <dcterms:modified xsi:type="dcterms:W3CDTF">2022-02-17T13:39:50Z</dcterms:modified>
</cp:coreProperties>
</file>